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drawing1.xml" ContentType="application/vnd.ms-office.drawingml.diagramDrawing+xml"/>
  <Override PartName="/ppt/charts/colors33.xml" ContentType="application/vnd.ms-office.chartcolorstyle+xml"/>
  <Override PartName="/ppt/diagrams/colors1.xml" ContentType="application/vnd.openxmlformats-officedocument.drawingml.diagramColors+xml"/>
  <Override PartName="/ppt/charts/chart3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charts/style31.xml" ContentType="application/vnd.ms-office.chart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1.xml" ContentType="application/vnd.ms-office.chartcolorstyle+xml"/>
  <Override PartName="/ppt/diagrams/layout1.xml" ContentType="application/vnd.openxmlformats-officedocument.drawingml.diagramLayout+xml"/>
  <Override PartName="/ppt/charts/chart32.xml" ContentType="application/vnd.openxmlformats-officedocument.drawingml.chart+xml"/>
  <Override PartName="/ppt/charts/chart29.xml" ContentType="application/vnd.openxmlformats-officedocument.drawingml.chart+xml"/>
  <Override PartName="/ppt/charts/style30.xml" ContentType="application/vnd.ms-office.chart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charts/colors11.xml" ContentType="application/vnd.ms-office.chartcolorstyle+xml"/>
  <Override PartName="/ppt/charts/style11.xml" ContentType="application/vnd.ms-office.chart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3.xml" ContentType="application/vnd.openxmlformats-officedocument.drawingml.chart+xml"/>
  <Override PartName="/ppt/charts/style13.xml" ContentType="application/vnd.ms-office.chart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2.xml" ContentType="application/vnd.openxmlformats-officedocument.themeOverride+xml"/>
  <Override PartName="/ppt/charts/chart26.xml" ContentType="application/vnd.openxmlformats-officedocument.drawingml.chart+xml"/>
  <Override PartName="/ppt/charts/colors24.xml" ContentType="application/vnd.ms-office.chartcolorstyle+xml"/>
  <Override PartName="/ppt/charts/style24.xml" ContentType="application/vnd.ms-office.chartstyle+xml"/>
  <Override PartName="/ppt/charts/chart24.xml" ContentType="application/vnd.openxmlformats-officedocument.drawingml.chart+xml"/>
  <Override PartName="/ppt/charts/colors22.xml" ContentType="application/vnd.ms-office.chartcolorstyle+xml"/>
  <Override PartName="/ppt/charts/colors30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theme/themeOverride13.xml" ContentType="application/vnd.openxmlformats-officedocument.themeOverride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colors28.xml" ContentType="application/vnd.ms-office.chartcolorstyle+xml"/>
  <Override PartName="/ppt/charts/style28.xml" ContentType="application/vnd.ms-office.chartstyle+xml"/>
  <Override PartName="/ppt/charts/chart28.xml" ContentType="application/vnd.openxmlformats-officedocument.drawingml.chart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style22.xml" ContentType="application/vnd.ms-office.chartstyle+xml"/>
  <Override PartName="/ppt/charts/chart23.xml" ContentType="application/vnd.openxmlformats-officedocument.drawingml.chart+xml"/>
  <Override PartName="/ppt/charts/colors21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theme/themeOverride8.xml" ContentType="application/vnd.openxmlformats-officedocument.themeOverride+xml"/>
  <Override PartName="/ppt/charts/colors17.xml" ContentType="application/vnd.ms-office.chartcolorstyle+xml"/>
  <Override PartName="/ppt/charts/style17.xml" ContentType="application/vnd.ms-office.chartstyle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charts/chart22.xml" ContentType="application/vnd.openxmlformats-officedocument.drawingml.chart+xml"/>
  <Override PartName="/ppt/charts/style21.xml" ContentType="application/vnd.ms-office.chartstyle+xml"/>
  <Override PartName="/ppt/charts/style20.xml" ContentType="application/vnd.ms-office.chartstyle+xml"/>
  <Override PartName="/ppt/charts/colors20.xml" ContentType="application/vnd.ms-office.chartcolorstyle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19.xml" ContentType="application/vnd.ms-office.chartcolorstyle+xml"/>
  <Override PartName="/ppt/theme/themeOverride10.xml" ContentType="application/vnd.openxmlformats-officedocument.themeOverride+xml"/>
  <Override PartName="/ppt/charts/style19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256" r:id="rId2"/>
    <p:sldId id="266" r:id="rId3"/>
    <p:sldId id="268" r:id="rId4"/>
    <p:sldId id="257" r:id="rId5"/>
    <p:sldId id="258" r:id="rId6"/>
    <p:sldId id="445" r:id="rId7"/>
    <p:sldId id="446" r:id="rId8"/>
    <p:sldId id="435" r:id="rId9"/>
    <p:sldId id="436" r:id="rId10"/>
    <p:sldId id="267" r:id="rId11"/>
    <p:sldId id="437" r:id="rId12"/>
    <p:sldId id="438" r:id="rId13"/>
    <p:sldId id="381" r:id="rId14"/>
    <p:sldId id="259" r:id="rId15"/>
    <p:sldId id="448" r:id="rId16"/>
    <p:sldId id="450" r:id="rId17"/>
    <p:sldId id="449" r:id="rId18"/>
    <p:sldId id="269" r:id="rId19"/>
    <p:sldId id="272" r:id="rId20"/>
    <p:sldId id="274" r:id="rId21"/>
    <p:sldId id="273" r:id="rId22"/>
    <p:sldId id="275" r:id="rId23"/>
    <p:sldId id="261" r:id="rId24"/>
    <p:sldId id="452" r:id="rId25"/>
    <p:sldId id="453" r:id="rId26"/>
    <p:sldId id="455" r:id="rId27"/>
    <p:sldId id="454" r:id="rId28"/>
    <p:sldId id="451" r:id="rId29"/>
    <p:sldId id="439" r:id="rId30"/>
    <p:sldId id="440" r:id="rId31"/>
    <p:sldId id="441" r:id="rId32"/>
    <p:sldId id="442" r:id="rId33"/>
    <p:sldId id="443" r:id="rId34"/>
    <p:sldId id="444" r:id="rId35"/>
    <p:sldId id="276" r:id="rId36"/>
    <p:sldId id="278" r:id="rId37"/>
    <p:sldId id="279" r:id="rId38"/>
    <p:sldId id="277" r:id="rId39"/>
    <p:sldId id="355" r:id="rId40"/>
    <p:sldId id="307" r:id="rId41"/>
    <p:sldId id="428" r:id="rId42"/>
    <p:sldId id="429" r:id="rId43"/>
    <p:sldId id="430" r:id="rId44"/>
    <p:sldId id="304" r:id="rId45"/>
    <p:sldId id="353" r:id="rId46"/>
    <p:sldId id="431" r:id="rId47"/>
    <p:sldId id="399" r:id="rId48"/>
    <p:sldId id="432" r:id="rId49"/>
    <p:sldId id="281" r:id="rId50"/>
    <p:sldId id="44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OneDrive%20-%20Sveu&#269;ili&#353;te%20u%20Rijeci\1.%20Prodekan%20za%20nastavu%20i%20studente\1.tematska_sjedinca_kvaliteta%20nastave\razlozi_odustanka_ffri\razlozi_odustanka_obr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Downloads\ISVU_GU%20Uspjeh%20na%20ispitima%20s%20obzirom%20na%20ustr%20jed%20izvodjaca%20usmenog%20ispita%20VU_9_2022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Downloads\ISVU_GU%20Uspjeh%20na%20ispitima%20s%20obzirom%20na%20ustr%20jed%20izvodjaca%20usmenog%20ispita%20VU_9_2022-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Downloads\razlozi%20odustajanja%20od%20studija_obrada_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Downloads\razlozi%20odustajanja%20od%20studija_obrada_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nar\OneDrive%20-%20Sveu&#269;ili&#353;te%20u%20Rijeci\1.%20Prodekan%20za%20nastavu%20i%20studente\1.tematska_sjedinca_kvaliteta%20nastave\razlozi_odustanka_ffri\razlozi_odustanka_obrad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Knjiga1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Knjiga1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ijan.zunic\Downloads\ISVU%20izvje&#353;&#263;e%20-%20ljetni%20semestar%20ak.%20god.%202022-2023%20do%20prema%20cj.%20uzorku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ijan.zunic\Downloads\Fw_%20rezultati%20ISVU%20evaluacije%20-%20zimski%20semestar%20-%20ak.%20god.%202022._2023\ISVU%20izvje&#353;&#263;e%20-%20zimski%20semestar%20ak.%20god.%202022-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Knjiga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ijan.zunic\Downloads\ISVU%20izvje&#353;&#263;e%20-%20ljetni%20semestar%20ak.%20god.%202022-2023%20do%20prema%20cj.%20uzorku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nenar\OneDrive%20-%20Sveu&#269;ili&#353;te%20u%20Rijeci\1.%20Prodekan%20za%20nastavu%20i%20studente\zadovoljstvo_nastavnika_2022_UNIRI_istra&#382;ivanje\zadovoljstvo_nastavnika_uniri_istra&#382;ivanje_2022_obrad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nenar\OneDrive%20-%20Sveu&#269;ili&#353;te%20u%20Rijeci\1.%20Prodekan%20za%20nastavu%20i%20studente\zadovoljstvo_nastavnika_2022_UNIRI_istra&#382;ivanje\zadovoljstvo_nastavnika_uniri_istra&#382;ivanje_2022_obr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Zimski semestar 22./23.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Sheet3!$C$2:$C$13</c:f>
              <c:strCache>
                <c:ptCount val="12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  <c:pt idx="11">
                  <c:v>Katedra za tjelesnu i zdravstvenu kulturu</c:v>
                </c:pt>
              </c:strCache>
            </c:strRef>
          </c:cat>
          <c:val>
            <c:numRef>
              <c:f>Sheet3!$D$2:$D$13</c:f>
              <c:numCache>
                <c:formatCode>0.00</c:formatCode>
                <c:ptCount val="12"/>
                <c:pt idx="0">
                  <c:v>28.1</c:v>
                </c:pt>
                <c:pt idx="1">
                  <c:v>25.8</c:v>
                </c:pt>
                <c:pt idx="2">
                  <c:v>23.7</c:v>
                </c:pt>
                <c:pt idx="3">
                  <c:v>23.5</c:v>
                </c:pt>
                <c:pt idx="4">
                  <c:v>25.8</c:v>
                </c:pt>
                <c:pt idx="5">
                  <c:v>24.4</c:v>
                </c:pt>
                <c:pt idx="6">
                  <c:v>27.7</c:v>
                </c:pt>
                <c:pt idx="7">
                  <c:v>23.3</c:v>
                </c:pt>
                <c:pt idx="8">
                  <c:v>29.2</c:v>
                </c:pt>
                <c:pt idx="9">
                  <c:v>27.8</c:v>
                </c:pt>
                <c:pt idx="10">
                  <c:v>18</c:v>
                </c:pt>
                <c:pt idx="1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9-4E46-9498-C7A929623863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Ljetni semestar 22./23.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Sheet3!$C$2:$C$13</c:f>
              <c:strCache>
                <c:ptCount val="12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  <c:pt idx="11">
                  <c:v>Katedra za tjelesnu i zdravstvenu kulturu</c:v>
                </c:pt>
              </c:strCache>
            </c:strRef>
          </c:cat>
          <c:val>
            <c:numRef>
              <c:f>Sheet3!$E$2:$E$13</c:f>
              <c:numCache>
                <c:formatCode>0.00</c:formatCode>
                <c:ptCount val="12"/>
                <c:pt idx="0">
                  <c:v>15.8</c:v>
                </c:pt>
                <c:pt idx="1">
                  <c:v>16.3</c:v>
                </c:pt>
                <c:pt idx="2">
                  <c:v>17</c:v>
                </c:pt>
                <c:pt idx="3">
                  <c:v>13.7</c:v>
                </c:pt>
                <c:pt idx="4">
                  <c:v>13</c:v>
                </c:pt>
                <c:pt idx="5">
                  <c:v>17.600000000000001</c:v>
                </c:pt>
                <c:pt idx="6">
                  <c:v>15.5</c:v>
                </c:pt>
                <c:pt idx="7">
                  <c:v>19.600000000000001</c:v>
                </c:pt>
                <c:pt idx="8">
                  <c:v>17.7</c:v>
                </c:pt>
                <c:pt idx="9">
                  <c:v>10</c:v>
                </c:pt>
                <c:pt idx="10">
                  <c:v>22.4</c:v>
                </c:pt>
                <c:pt idx="1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9-4E46-9498-C7A92962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8808544"/>
        <c:axId val="1165416144"/>
      </c:barChart>
      <c:catAx>
        <c:axId val="11188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5416144"/>
        <c:crosses val="autoZero"/>
        <c:auto val="1"/>
        <c:lblAlgn val="ctr"/>
        <c:lblOffset val="100"/>
        <c:noMultiLvlLbl val="0"/>
      </c:catAx>
      <c:valAx>
        <c:axId val="116541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1880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dirty="0"/>
              <a:t>Prolaznost na ispitima na</a:t>
            </a:r>
            <a:r>
              <a:rPr lang="hr-HR" sz="2400" baseline="0" dirty="0"/>
              <a:t> prijediplomskim studijima (%), </a:t>
            </a:r>
            <a:r>
              <a:rPr lang="hr-HR" sz="2400" baseline="0" dirty="0">
                <a:solidFill>
                  <a:srgbClr val="C00000"/>
                </a:solidFill>
              </a:rPr>
              <a:t>prosjek 78.5%</a:t>
            </a:r>
            <a:endParaRPr lang="en-GB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4.6365796009376251E-2"/>
          <c:y val="7.43955362678239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3141925861139163E-2"/>
          <c:y val="0.10625630540803878"/>
          <c:w val="0.95708782208601806"/>
          <c:h val="0.75626927257068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902135381661658E-17"/>
                  <c:y val="6.4581555131860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2C-46B8-8337-92E38628E823}"/>
                </c:ext>
              </c:extLst>
            </c:dLbl>
            <c:dLbl>
              <c:idx val="2"/>
              <c:layout>
                <c:manualLayout>
                  <c:x val="0"/>
                  <c:y val="5.455672659640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B-459D-96B8-8C98B1FEB842}"/>
                </c:ext>
              </c:extLst>
            </c:dLbl>
            <c:dLbl>
              <c:idx val="3"/>
              <c:layout>
                <c:manualLayout>
                  <c:x val="1.6557955647885469E-3"/>
                  <c:y val="6.695598264104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B-459D-96B8-8C98B1FEB842}"/>
                </c:ext>
              </c:extLst>
            </c:dLbl>
            <c:dLbl>
              <c:idx val="4"/>
              <c:layout>
                <c:manualLayout>
                  <c:x val="3.3115911295772153E-3"/>
                  <c:y val="7.687538747675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2C-46B8-8337-92E38628E823}"/>
                </c:ext>
              </c:extLst>
            </c:dLbl>
            <c:dLbl>
              <c:idx val="6"/>
              <c:layout>
                <c:manualLayout>
                  <c:x val="-1.2142360538864697E-16"/>
                  <c:y val="5.4556726596404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5B-459D-96B8-8C98B1FEB842}"/>
                </c:ext>
              </c:extLst>
            </c:dLbl>
            <c:dLbl>
              <c:idx val="7"/>
              <c:layout>
                <c:manualLayout>
                  <c:x val="-1.6557955647886076E-3"/>
                  <c:y val="5.703657780533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5B-459D-96B8-8C98B1FEB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Sheet3!$B$24:$B$33</c:f>
              <c:strCache>
                <c:ptCount val="10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</c:strCache>
            </c:strRef>
          </c:cat>
          <c:val>
            <c:numRef>
              <c:f>Sheet3!$C$24:$C$33</c:f>
              <c:numCache>
                <c:formatCode>General</c:formatCode>
                <c:ptCount val="10"/>
                <c:pt idx="0">
                  <c:v>80.59</c:v>
                </c:pt>
                <c:pt idx="1">
                  <c:v>77.42</c:v>
                </c:pt>
                <c:pt idx="2">
                  <c:v>74.77</c:v>
                </c:pt>
                <c:pt idx="3">
                  <c:v>68.06</c:v>
                </c:pt>
                <c:pt idx="4">
                  <c:v>78.099999999999994</c:v>
                </c:pt>
                <c:pt idx="5">
                  <c:v>94.57</c:v>
                </c:pt>
                <c:pt idx="6">
                  <c:v>71.069999999999993</c:v>
                </c:pt>
                <c:pt idx="7">
                  <c:v>57.75</c:v>
                </c:pt>
                <c:pt idx="8">
                  <c:v>88.63</c:v>
                </c:pt>
                <c:pt idx="9">
                  <c:v>93.78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B-459D-96B8-8C98B1FEB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1317696"/>
        <c:axId val="167894233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Sheet3!$B$24:$B$33</c:f>
              <c:strCache>
                <c:ptCount val="10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</c:strCache>
            </c:strRef>
          </c:cat>
          <c:val>
            <c:numRef>
              <c:f>Sheet3!$D$24:$D$33</c:f>
              <c:numCache>
                <c:formatCode>General</c:formatCode>
                <c:ptCount val="10"/>
                <c:pt idx="0">
                  <c:v>78.5</c:v>
                </c:pt>
                <c:pt idx="1">
                  <c:v>78.5</c:v>
                </c:pt>
                <c:pt idx="2">
                  <c:v>78.5</c:v>
                </c:pt>
                <c:pt idx="3">
                  <c:v>78.5</c:v>
                </c:pt>
                <c:pt idx="4">
                  <c:v>78.5</c:v>
                </c:pt>
                <c:pt idx="5">
                  <c:v>78.5</c:v>
                </c:pt>
                <c:pt idx="6">
                  <c:v>78.5</c:v>
                </c:pt>
                <c:pt idx="7">
                  <c:v>78.5</c:v>
                </c:pt>
                <c:pt idx="8">
                  <c:v>78.5</c:v>
                </c:pt>
                <c:pt idx="9">
                  <c:v>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5B-459D-96B8-8C98B1FEB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317696"/>
        <c:axId val="1678942336"/>
      </c:lineChart>
      <c:catAx>
        <c:axId val="16713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8942336"/>
        <c:crosses val="autoZero"/>
        <c:auto val="1"/>
        <c:lblAlgn val="ctr"/>
        <c:lblOffset val="100"/>
        <c:noMultiLvlLbl val="0"/>
      </c:catAx>
      <c:valAx>
        <c:axId val="16789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13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dirty="0"/>
              <a:t>Prosjek ocjena na prijediplomskoj razini (</a:t>
            </a:r>
            <a:r>
              <a:rPr lang="hr-HR" sz="2800" dirty="0">
                <a:solidFill>
                  <a:srgbClr val="C00000"/>
                </a:solidFill>
              </a:rPr>
              <a:t>M</a:t>
            </a:r>
            <a:r>
              <a:rPr lang="hr-HR" sz="2800" baseline="-25000" dirty="0">
                <a:solidFill>
                  <a:srgbClr val="C00000"/>
                </a:solidFill>
              </a:rPr>
              <a:t>FFRI</a:t>
            </a:r>
            <a:r>
              <a:rPr lang="hr-HR" sz="2800" dirty="0">
                <a:solidFill>
                  <a:srgbClr val="C00000"/>
                </a:solidFill>
              </a:rPr>
              <a:t> = 3.84</a:t>
            </a:r>
            <a:r>
              <a:rPr lang="hr-HR" sz="2800" dirty="0"/>
              <a:t>)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8791042444255706E-2"/>
          <c:y val="0.14519780990748354"/>
          <c:w val="0.94406698932710009"/>
          <c:h val="0.701540748376716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8.2264960725190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2-4217-8B5D-8EDF97E4C109}"/>
                </c:ext>
              </c:extLst>
            </c:dLbl>
            <c:dLbl>
              <c:idx val="4"/>
              <c:layout>
                <c:manualLayout>
                  <c:x val="-1.0713730142903387E-3"/>
                  <c:y val="7.051282347873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2-4217-8B5D-8EDF97E4C109}"/>
                </c:ext>
              </c:extLst>
            </c:dLbl>
            <c:dLbl>
              <c:idx val="6"/>
              <c:layout>
                <c:manualLayout>
                  <c:x val="-7.8566446774988263E-17"/>
                  <c:y val="6.659544439658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82-4217-8B5D-8EDF97E4C109}"/>
                </c:ext>
              </c:extLst>
            </c:dLbl>
            <c:dLbl>
              <c:idx val="7"/>
              <c:layout>
                <c:manualLayout>
                  <c:x val="-1.0713730142902602E-3"/>
                  <c:y val="7.5409547331424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6168452906998E-2"/>
                      <c:h val="4.9143520585595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82-4217-8B5D-8EDF97E4C109}"/>
                </c:ext>
              </c:extLst>
            </c:dLbl>
            <c:dLbl>
              <c:idx val="9"/>
              <c:layout>
                <c:manualLayout>
                  <c:x val="0"/>
                  <c:y val="6.659544439658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82-4217-8B5D-8EDF97E4C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Sheet3!$AB$20:$AB$29</c:f>
              <c:strCache>
                <c:ptCount val="10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</c:strCache>
            </c:strRef>
          </c:cat>
          <c:val>
            <c:numRef>
              <c:f>Sheet3!$AC$20:$AC$29</c:f>
              <c:numCache>
                <c:formatCode>0.00</c:formatCode>
                <c:ptCount val="10"/>
                <c:pt idx="0">
                  <c:v>3.9180000000000001</c:v>
                </c:pt>
                <c:pt idx="1">
                  <c:v>3.8559999999999999</c:v>
                </c:pt>
                <c:pt idx="2">
                  <c:v>4.0270000000000001</c:v>
                </c:pt>
                <c:pt idx="3">
                  <c:v>3.7309999999999999</c:v>
                </c:pt>
                <c:pt idx="4">
                  <c:v>3.7240000000000002</c:v>
                </c:pt>
                <c:pt idx="5">
                  <c:v>4.2210000000000001</c:v>
                </c:pt>
                <c:pt idx="6">
                  <c:v>3.7250000000000001</c:v>
                </c:pt>
                <c:pt idx="7">
                  <c:v>3.5510000000000002</c:v>
                </c:pt>
                <c:pt idx="8">
                  <c:v>4.0949999999999998</c:v>
                </c:pt>
                <c:pt idx="9">
                  <c:v>3.5880000000000001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B-40FE-8A7F-80C1BEC2A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637840"/>
        <c:axId val="183147204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Sheet3!$AB$20:$AB$29</c:f>
              <c:strCache>
                <c:ptCount val="10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umjetnosti</c:v>
                </c:pt>
                <c:pt idx="8">
                  <c:v>Odsjek za psihologiju</c:v>
                </c:pt>
                <c:pt idx="9">
                  <c:v>Odsjek za talijanistiku</c:v>
                </c:pt>
              </c:strCache>
            </c:strRef>
          </c:cat>
          <c:val>
            <c:numRef>
              <c:f>Sheet3!$AD$20:$AD$29</c:f>
              <c:numCache>
                <c:formatCode>General</c:formatCode>
                <c:ptCount val="10"/>
                <c:pt idx="0">
                  <c:v>3.84</c:v>
                </c:pt>
                <c:pt idx="1">
                  <c:v>3.84</c:v>
                </c:pt>
                <c:pt idx="2">
                  <c:v>3.84</c:v>
                </c:pt>
                <c:pt idx="3">
                  <c:v>3.84</c:v>
                </c:pt>
                <c:pt idx="4">
                  <c:v>3.84</c:v>
                </c:pt>
                <c:pt idx="5">
                  <c:v>3.84</c:v>
                </c:pt>
                <c:pt idx="6">
                  <c:v>3.84</c:v>
                </c:pt>
                <c:pt idx="7">
                  <c:v>3.84</c:v>
                </c:pt>
                <c:pt idx="8">
                  <c:v>3.84</c:v>
                </c:pt>
                <c:pt idx="9">
                  <c:v>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BB-40FE-8A7F-80C1BEC2A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637840"/>
        <c:axId val="1831472048"/>
      </c:lineChart>
      <c:catAx>
        <c:axId val="154363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31472048"/>
        <c:crosses val="autoZero"/>
        <c:auto val="1"/>
        <c:lblAlgn val="ctr"/>
        <c:lblOffset val="100"/>
        <c:noMultiLvlLbl val="0"/>
      </c:catAx>
      <c:valAx>
        <c:axId val="183147204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4363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0" i="0" baseline="0" dirty="0">
                <a:effectLst/>
              </a:rPr>
              <a:t>Prolaznost na diplomskim studijima (%), </a:t>
            </a:r>
            <a:r>
              <a:rPr lang="hr-HR" sz="2800" b="0" i="0" baseline="0" dirty="0">
                <a:solidFill>
                  <a:srgbClr val="C00000"/>
                </a:solidFill>
                <a:effectLst/>
              </a:rPr>
              <a:t>prosjek 90.1%</a:t>
            </a:r>
            <a:endParaRPr lang="en-GB" sz="28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0306712010092354E-2"/>
          <c:y val="0.20249966972591135"/>
          <c:w val="0.94741165001582084"/>
          <c:h val="0.690779058291434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2281637974087215E-3"/>
                  <c:y val="6.1190074680799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9-4AC6-934B-D86CCA4F3766}"/>
                </c:ext>
              </c:extLst>
            </c:dLbl>
            <c:dLbl>
              <c:idx val="3"/>
              <c:layout>
                <c:manualLayout>
                  <c:x val="-4.0849197725741217E-17"/>
                  <c:y val="7.3033314941599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9-4AC6-934B-D86CCA4F3766}"/>
                </c:ext>
              </c:extLst>
            </c:dLbl>
            <c:dLbl>
              <c:idx val="5"/>
              <c:layout>
                <c:manualLayout>
                  <c:x val="-3.3422456961131027E-3"/>
                  <c:y val="6.908556818799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E9-4AC6-934B-D86CCA4F3766}"/>
                </c:ext>
              </c:extLst>
            </c:dLbl>
            <c:dLbl>
              <c:idx val="8"/>
              <c:layout>
                <c:manualLayout>
                  <c:x val="-1.1140818987043404E-3"/>
                  <c:y val="6.908556818799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9-4AC6-934B-D86CCA4F3766}"/>
                </c:ext>
              </c:extLst>
            </c:dLbl>
            <c:dLbl>
              <c:idx val="9"/>
              <c:layout>
                <c:manualLayout>
                  <c:x val="-1.1140818987043404E-3"/>
                  <c:y val="6.908556818799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E9-4AC6-934B-D86CCA4F3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Sheet4!$B$32:$B$42</c:f>
              <c:strCache>
                <c:ptCount val="11"/>
                <c:pt idx="0">
                  <c:v>Katedra za translatologiju</c:v>
                </c:pt>
                <c:pt idx="1">
                  <c:v>Odsjek za anglistiku</c:v>
                </c:pt>
                <c:pt idx="2">
                  <c:v>Odsjek za filozofiju</c:v>
                </c:pt>
                <c:pt idx="3">
                  <c:v>Odsjek za germanistiku</c:v>
                </c:pt>
                <c:pt idx="4">
                  <c:v>Odsjek za kroatistiku</c:v>
                </c:pt>
                <c:pt idx="5">
                  <c:v>Odsjek za kulturalne studije</c:v>
                </c:pt>
                <c:pt idx="6">
                  <c:v>Odsjek za pedagogiju</c:v>
                </c:pt>
                <c:pt idx="7">
                  <c:v>Odsjek za povijest</c:v>
                </c:pt>
                <c:pt idx="8">
                  <c:v>Odsjek za povijest umjetnosti</c:v>
                </c:pt>
                <c:pt idx="9">
                  <c:v>Odsjek za psihologiju</c:v>
                </c:pt>
                <c:pt idx="10">
                  <c:v>Odsjek za talijanistiku</c:v>
                </c:pt>
              </c:strCache>
            </c:strRef>
          </c:cat>
          <c:val>
            <c:numRef>
              <c:f>Sheet4!$C$32:$C$42</c:f>
              <c:numCache>
                <c:formatCode>General</c:formatCode>
                <c:ptCount val="11"/>
                <c:pt idx="0">
                  <c:v>100</c:v>
                </c:pt>
                <c:pt idx="1">
                  <c:v>96.92</c:v>
                </c:pt>
                <c:pt idx="2">
                  <c:v>78.34</c:v>
                </c:pt>
                <c:pt idx="3">
                  <c:v>86.67</c:v>
                </c:pt>
                <c:pt idx="4">
                  <c:v>91.67</c:v>
                </c:pt>
                <c:pt idx="5">
                  <c:v>86.59</c:v>
                </c:pt>
                <c:pt idx="6">
                  <c:v>92.06</c:v>
                </c:pt>
                <c:pt idx="7">
                  <c:v>94.4</c:v>
                </c:pt>
                <c:pt idx="8">
                  <c:v>82.89</c:v>
                </c:pt>
                <c:pt idx="9">
                  <c:v>83.82</c:v>
                </c:pt>
                <c:pt idx="10">
                  <c:v>97.33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1-4D0B-923F-1CCDA7924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1022816"/>
        <c:axId val="167894441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Sheet4!$B$32:$B$42</c:f>
              <c:strCache>
                <c:ptCount val="11"/>
                <c:pt idx="0">
                  <c:v>Katedra za translatologiju</c:v>
                </c:pt>
                <c:pt idx="1">
                  <c:v>Odsjek za anglistiku</c:v>
                </c:pt>
                <c:pt idx="2">
                  <c:v>Odsjek za filozofiju</c:v>
                </c:pt>
                <c:pt idx="3">
                  <c:v>Odsjek za germanistiku</c:v>
                </c:pt>
                <c:pt idx="4">
                  <c:v>Odsjek za kroatistiku</c:v>
                </c:pt>
                <c:pt idx="5">
                  <c:v>Odsjek za kulturalne studije</c:v>
                </c:pt>
                <c:pt idx="6">
                  <c:v>Odsjek za pedagogiju</c:v>
                </c:pt>
                <c:pt idx="7">
                  <c:v>Odsjek za povijest</c:v>
                </c:pt>
                <c:pt idx="8">
                  <c:v>Odsjek za povijest umjetnosti</c:v>
                </c:pt>
                <c:pt idx="9">
                  <c:v>Odsjek za psihologiju</c:v>
                </c:pt>
                <c:pt idx="10">
                  <c:v>Odsjek za talijanistiku</c:v>
                </c:pt>
              </c:strCache>
            </c:strRef>
          </c:cat>
          <c:val>
            <c:numRef>
              <c:f>Sheet4!$D$32:$D$42</c:f>
              <c:numCache>
                <c:formatCode>General</c:formatCode>
                <c:ptCount val="11"/>
                <c:pt idx="0">
                  <c:v>90.1</c:v>
                </c:pt>
                <c:pt idx="1">
                  <c:v>90.1</c:v>
                </c:pt>
                <c:pt idx="2">
                  <c:v>90.1</c:v>
                </c:pt>
                <c:pt idx="3">
                  <c:v>90.1</c:v>
                </c:pt>
                <c:pt idx="4">
                  <c:v>90.1</c:v>
                </c:pt>
                <c:pt idx="5">
                  <c:v>90.1</c:v>
                </c:pt>
                <c:pt idx="6">
                  <c:v>90.1</c:v>
                </c:pt>
                <c:pt idx="7">
                  <c:v>90.1</c:v>
                </c:pt>
                <c:pt idx="8">
                  <c:v>90.1</c:v>
                </c:pt>
                <c:pt idx="9">
                  <c:v>90.1</c:v>
                </c:pt>
                <c:pt idx="10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C1-4D0B-923F-1CCDA7924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022816"/>
        <c:axId val="1678944416"/>
      </c:lineChart>
      <c:catAx>
        <c:axId val="16710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8944416"/>
        <c:crosses val="autoZero"/>
        <c:auto val="1"/>
        <c:lblAlgn val="ctr"/>
        <c:lblOffset val="100"/>
        <c:noMultiLvlLbl val="0"/>
      </c:catAx>
      <c:valAx>
        <c:axId val="1678944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102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0" i="0" baseline="0" dirty="0">
                <a:effectLst/>
              </a:rPr>
              <a:t>Prosjek ocjena na diplomskoj razini (</a:t>
            </a:r>
            <a:r>
              <a:rPr lang="hr-HR" sz="2800" b="0" i="0" baseline="0" dirty="0">
                <a:solidFill>
                  <a:srgbClr val="C00000"/>
                </a:solidFill>
                <a:effectLst/>
              </a:rPr>
              <a:t>M</a:t>
            </a:r>
            <a:r>
              <a:rPr lang="hr-HR" sz="2800" b="0" i="0" baseline="-25000" dirty="0">
                <a:solidFill>
                  <a:srgbClr val="C00000"/>
                </a:solidFill>
                <a:effectLst/>
              </a:rPr>
              <a:t>FFRI</a:t>
            </a:r>
            <a:r>
              <a:rPr lang="hr-HR" sz="2800" b="0" i="0" baseline="0" dirty="0">
                <a:solidFill>
                  <a:srgbClr val="C00000"/>
                </a:solidFill>
                <a:effectLst/>
              </a:rPr>
              <a:t> = 4.3</a:t>
            </a:r>
            <a:r>
              <a:rPr lang="hr-HR" sz="2800" b="0" i="0" baseline="0" dirty="0">
                <a:effectLst/>
              </a:rPr>
              <a:t>) </a:t>
            </a:r>
            <a:endParaRPr lang="en-GB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3532535778455912E-2"/>
          <c:y val="0.16366861954788078"/>
          <c:w val="0.91778781167541235"/>
          <c:h val="0.61098383647168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736111111111111E-3"/>
                  <c:y val="5.951642901425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E-48E9-B42F-152D60CC7DB8}"/>
                </c:ext>
              </c:extLst>
            </c:dLbl>
            <c:dLbl>
              <c:idx val="3"/>
              <c:layout>
                <c:manualLayout>
                  <c:x val="-6.3656672040099962E-17"/>
                  <c:y val="5.207687538747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BB-421F-99DA-D184C91B89C6}"/>
                </c:ext>
              </c:extLst>
            </c:dLbl>
            <c:dLbl>
              <c:idx val="5"/>
              <c:layout>
                <c:manualLayout>
                  <c:x val="-1.736111111111111E-3"/>
                  <c:y val="5.4556726596404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E-48E9-B42F-152D60CC7DB8}"/>
                </c:ext>
              </c:extLst>
            </c:dLbl>
            <c:dLbl>
              <c:idx val="6"/>
              <c:layout>
                <c:manualLayout>
                  <c:x val="-1.736111111111111E-3"/>
                  <c:y val="6.4476131432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BB-421F-99DA-D184C91B89C6}"/>
                </c:ext>
              </c:extLst>
            </c:dLbl>
            <c:dLbl>
              <c:idx val="8"/>
              <c:layout>
                <c:manualLayout>
                  <c:x val="-6.9444444444444441E-3"/>
                  <c:y val="6.199628022318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E-48E9-B42F-152D60CC7DB8}"/>
                </c:ext>
              </c:extLst>
            </c:dLbl>
            <c:dLbl>
              <c:idx val="9"/>
              <c:layout>
                <c:manualLayout>
                  <c:x val="-3.472222222222222E-3"/>
                  <c:y val="6.199628022318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BB-421F-99DA-D184C91B89C6}"/>
                </c:ext>
              </c:extLst>
            </c:dLbl>
            <c:dLbl>
              <c:idx val="10"/>
              <c:layout>
                <c:manualLayout>
                  <c:x val="4.340346128608924E-3"/>
                  <c:y val="6.3236303459587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96527777777767E-2"/>
                      <c:h val="4.2120370415570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BB-421F-99DA-D184C91B8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Sheet4!$R$17:$R$27</c:f>
              <c:strCache>
                <c:ptCount val="11"/>
                <c:pt idx="0">
                  <c:v>Katedra za translatologiju</c:v>
                </c:pt>
                <c:pt idx="1">
                  <c:v>Odsjek za anglistiku</c:v>
                </c:pt>
                <c:pt idx="2">
                  <c:v>Odsjek za filozofiju</c:v>
                </c:pt>
                <c:pt idx="3">
                  <c:v>Odsjek za germanistiku</c:v>
                </c:pt>
                <c:pt idx="4">
                  <c:v>Odsjek za kroatistiku</c:v>
                </c:pt>
                <c:pt idx="5">
                  <c:v>Odsjek za kulturalne studije</c:v>
                </c:pt>
                <c:pt idx="6">
                  <c:v>Odsjek za pedagogiju</c:v>
                </c:pt>
                <c:pt idx="7">
                  <c:v>Odsjek za povijest</c:v>
                </c:pt>
                <c:pt idx="8">
                  <c:v>Odsjek za povijest umjetnosti</c:v>
                </c:pt>
                <c:pt idx="9">
                  <c:v>Odsjek za psihologiju</c:v>
                </c:pt>
                <c:pt idx="10">
                  <c:v>Odsjek za talijanistiku</c:v>
                </c:pt>
              </c:strCache>
            </c:strRef>
          </c:cat>
          <c:val>
            <c:numRef>
              <c:f>Sheet4!$S$17:$S$27</c:f>
              <c:numCache>
                <c:formatCode>0.00</c:formatCode>
                <c:ptCount val="11"/>
                <c:pt idx="0">
                  <c:v>4.4619999999999997</c:v>
                </c:pt>
                <c:pt idx="1">
                  <c:v>4.4189999999999996</c:v>
                </c:pt>
                <c:pt idx="2">
                  <c:v>4.2350000000000003</c:v>
                </c:pt>
                <c:pt idx="3">
                  <c:v>4.1539999999999999</c:v>
                </c:pt>
                <c:pt idx="4">
                  <c:v>4.3369999999999997</c:v>
                </c:pt>
                <c:pt idx="5">
                  <c:v>4.2359999999999998</c:v>
                </c:pt>
                <c:pt idx="6">
                  <c:v>4.274</c:v>
                </c:pt>
                <c:pt idx="7">
                  <c:v>4.4429999999999996</c:v>
                </c:pt>
                <c:pt idx="8">
                  <c:v>4.2670000000000003</c:v>
                </c:pt>
                <c:pt idx="9">
                  <c:v>4.1689999999999996</c:v>
                </c:pt>
                <c:pt idx="10">
                  <c:v>4.274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B-421F-99DA-D184C91B8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282768"/>
        <c:axId val="184363566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Sheet4!$R$17:$R$27</c:f>
              <c:strCache>
                <c:ptCount val="11"/>
                <c:pt idx="0">
                  <c:v>Katedra za translatologiju</c:v>
                </c:pt>
                <c:pt idx="1">
                  <c:v>Odsjek za anglistiku</c:v>
                </c:pt>
                <c:pt idx="2">
                  <c:v>Odsjek za filozofiju</c:v>
                </c:pt>
                <c:pt idx="3">
                  <c:v>Odsjek za germanistiku</c:v>
                </c:pt>
                <c:pt idx="4">
                  <c:v>Odsjek za kroatistiku</c:v>
                </c:pt>
                <c:pt idx="5">
                  <c:v>Odsjek za kulturalne studije</c:v>
                </c:pt>
                <c:pt idx="6">
                  <c:v>Odsjek za pedagogiju</c:v>
                </c:pt>
                <c:pt idx="7">
                  <c:v>Odsjek za povijest</c:v>
                </c:pt>
                <c:pt idx="8">
                  <c:v>Odsjek za povijest umjetnosti</c:v>
                </c:pt>
                <c:pt idx="9">
                  <c:v>Odsjek za psihologiju</c:v>
                </c:pt>
                <c:pt idx="10">
                  <c:v>Odsjek za talijanistiku</c:v>
                </c:pt>
              </c:strCache>
            </c:strRef>
          </c:cat>
          <c:val>
            <c:numRef>
              <c:f>Sheet4!$T$17:$T$27</c:f>
              <c:numCache>
                <c:formatCode>General</c:formatCode>
                <c:ptCount val="11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4.3</c:v>
                </c:pt>
                <c:pt idx="1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BB-421F-99DA-D184C91B8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282768"/>
        <c:axId val="1843635664"/>
      </c:lineChart>
      <c:catAx>
        <c:axId val="18412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3635664"/>
        <c:crosses val="autoZero"/>
        <c:auto val="1"/>
        <c:lblAlgn val="ctr"/>
        <c:lblOffset val="100"/>
        <c:noMultiLvlLbl val="0"/>
      </c:catAx>
      <c:valAx>
        <c:axId val="184363566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128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2022-23.xlsx]FFRI PS DS'!$Q$2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DS'!$P$3:$P$9</c:f>
              <c:strCache>
                <c:ptCount val="7"/>
                <c:pt idx="0">
                  <c:v>PS</c:v>
                </c:pt>
                <c:pt idx="1">
                  <c:v>DS</c:v>
                </c:pt>
                <c:pt idx="3">
                  <c:v>1P</c:v>
                </c:pt>
                <c:pt idx="4">
                  <c:v>2P</c:v>
                </c:pt>
                <c:pt idx="6">
                  <c:v>UKUPNO</c:v>
                </c:pt>
              </c:strCache>
            </c:strRef>
          </c:cat>
          <c:val>
            <c:numRef>
              <c:f>'[1]FFRI PS DS'!$Q$3:$Q$9</c:f>
              <c:numCache>
                <c:formatCode>General</c:formatCode>
                <c:ptCount val="7"/>
                <c:pt idx="0">
                  <c:v>3.71</c:v>
                </c:pt>
                <c:pt idx="1">
                  <c:v>3.8</c:v>
                </c:pt>
                <c:pt idx="3">
                  <c:v>3.88</c:v>
                </c:pt>
                <c:pt idx="4">
                  <c:v>3.67</c:v>
                </c:pt>
                <c:pt idx="6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B-4CAD-A22C-8EE169DC5199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2022-23.xlsx]FFRI PS DS'!$R$2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DS'!$P$3:$P$9</c:f>
              <c:strCache>
                <c:ptCount val="7"/>
                <c:pt idx="0">
                  <c:v>PS</c:v>
                </c:pt>
                <c:pt idx="1">
                  <c:v>DS</c:v>
                </c:pt>
                <c:pt idx="3">
                  <c:v>1P</c:v>
                </c:pt>
                <c:pt idx="4">
                  <c:v>2P</c:v>
                </c:pt>
                <c:pt idx="6">
                  <c:v>UKUPNO</c:v>
                </c:pt>
              </c:strCache>
            </c:strRef>
          </c:cat>
          <c:val>
            <c:numRef>
              <c:f>'[1]FFRI PS DS'!$R$3:$R$9</c:f>
              <c:numCache>
                <c:formatCode>General</c:formatCode>
                <c:ptCount val="7"/>
                <c:pt idx="0">
                  <c:v>3.69</c:v>
                </c:pt>
                <c:pt idx="1">
                  <c:v>3.94</c:v>
                </c:pt>
                <c:pt idx="3">
                  <c:v>3.85</c:v>
                </c:pt>
                <c:pt idx="4">
                  <c:v>3.77</c:v>
                </c:pt>
                <c:pt idx="6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B-4CAD-A22C-8EE169DC51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6905488"/>
        <c:axId val="1526904656"/>
      </c:barChart>
      <c:catAx>
        <c:axId val="15269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6904656"/>
        <c:crosses val="autoZero"/>
        <c:auto val="1"/>
        <c:lblAlgn val="ctr"/>
        <c:lblOffset val="100"/>
        <c:noMultiLvlLbl val="0"/>
      </c:catAx>
      <c:valAx>
        <c:axId val="152690465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690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2022-23.xlsx]Odsjeci pročišćeno'!$B$20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64-40C6-86DA-DFF5EE54CA7F}"/>
                </c:ext>
              </c:extLst>
            </c:dLbl>
            <c:dLbl>
              <c:idx val="5"/>
              <c:layout>
                <c:manualLayout>
                  <c:x val="-3.0879514214180795E-3"/>
                  <c:y val="1.1539728741866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64-40C6-86DA-DFF5EE54C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'[1]Odsjeci pročišćeno'!$A$21:$A$30</c:f>
              <c:strCache>
                <c:ptCount val="10"/>
                <c:pt idx="0">
                  <c:v>EJK PS</c:v>
                </c:pt>
                <c:pt idx="1">
                  <c:v>FIL PS</c:v>
                </c:pt>
                <c:pt idx="2">
                  <c:v>HJK PS</c:v>
                </c:pt>
                <c:pt idx="3">
                  <c:v>KUL PS</c:v>
                </c:pt>
                <c:pt idx="4">
                  <c:v>NJK PS</c:v>
                </c:pt>
                <c:pt idx="5">
                  <c:v>PED PS</c:v>
                </c:pt>
                <c:pt idx="6">
                  <c:v>POV PS</c:v>
                </c:pt>
                <c:pt idx="7">
                  <c:v>PSI PS</c:v>
                </c:pt>
                <c:pt idx="8">
                  <c:v>PU PS</c:v>
                </c:pt>
                <c:pt idx="9">
                  <c:v>TJK PS</c:v>
                </c:pt>
              </c:strCache>
            </c:strRef>
          </c:cat>
          <c:val>
            <c:numRef>
              <c:f>'[1]Odsjeci pročišćeno'!$B$21:$B$30</c:f>
              <c:numCache>
                <c:formatCode>General</c:formatCode>
                <c:ptCount val="10"/>
                <c:pt idx="0">
                  <c:v>3.7624782608695653</c:v>
                </c:pt>
                <c:pt idx="1">
                  <c:v>4.12</c:v>
                </c:pt>
                <c:pt idx="3">
                  <c:v>4.0199999999999996</c:v>
                </c:pt>
                <c:pt idx="4">
                  <c:v>3.55</c:v>
                </c:pt>
                <c:pt idx="5">
                  <c:v>3.62</c:v>
                </c:pt>
                <c:pt idx="6">
                  <c:v>4.04</c:v>
                </c:pt>
                <c:pt idx="8">
                  <c:v>3.47</c:v>
                </c:pt>
                <c:pt idx="9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4-40C6-86DA-DFF5EE54CA7F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2022-23.xlsx]Odsjeci pročišćeno'!$C$20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64-40C6-86DA-DFF5EE54CA7F}"/>
                </c:ext>
              </c:extLst>
            </c:dLbl>
            <c:dLbl>
              <c:idx val="3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764-40C6-86DA-DFF5EE54CA7F}"/>
                </c:ext>
              </c:extLst>
            </c:dLbl>
            <c:dLbl>
              <c:idx val="5"/>
              <c:layout>
                <c:manualLayout>
                  <c:x val="-1.5439757107090397E-3"/>
                  <c:y val="3.61193509620408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64-40C6-86DA-DFF5EE54CA7F}"/>
                </c:ext>
              </c:extLst>
            </c:dLbl>
            <c:dLbl>
              <c:idx val="9"/>
              <c:layout>
                <c:manualLayout>
                  <c:x val="3.472222222222222E-3"/>
                  <c:y val="0.183790950495726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64-40C6-86DA-DFF5EE54C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'[1]Odsjeci pročišćeno'!$A$21:$A$30</c:f>
              <c:strCache>
                <c:ptCount val="10"/>
                <c:pt idx="0">
                  <c:v>EJK PS</c:v>
                </c:pt>
                <c:pt idx="1">
                  <c:v>FIL PS</c:v>
                </c:pt>
                <c:pt idx="2">
                  <c:v>HJK PS</c:v>
                </c:pt>
                <c:pt idx="3">
                  <c:v>KUL PS</c:v>
                </c:pt>
                <c:pt idx="4">
                  <c:v>NJK PS</c:v>
                </c:pt>
                <c:pt idx="5">
                  <c:v>PED PS</c:v>
                </c:pt>
                <c:pt idx="6">
                  <c:v>POV PS</c:v>
                </c:pt>
                <c:pt idx="7">
                  <c:v>PSI PS</c:v>
                </c:pt>
                <c:pt idx="8">
                  <c:v>PU PS</c:v>
                </c:pt>
                <c:pt idx="9">
                  <c:v>TJK PS</c:v>
                </c:pt>
              </c:strCache>
            </c:strRef>
          </c:cat>
          <c:val>
            <c:numRef>
              <c:f>'[1]Odsjeci pročišćeno'!$C$21:$C$30</c:f>
              <c:numCache>
                <c:formatCode>General</c:formatCode>
                <c:ptCount val="10"/>
                <c:pt idx="0">
                  <c:v>3.63</c:v>
                </c:pt>
                <c:pt idx="1">
                  <c:v>3.86</c:v>
                </c:pt>
                <c:pt idx="2">
                  <c:v>3.7</c:v>
                </c:pt>
                <c:pt idx="3">
                  <c:v>3.7</c:v>
                </c:pt>
                <c:pt idx="4">
                  <c:v>3.25</c:v>
                </c:pt>
                <c:pt idx="5">
                  <c:v>3.88</c:v>
                </c:pt>
                <c:pt idx="6">
                  <c:v>4.13</c:v>
                </c:pt>
                <c:pt idx="7">
                  <c:v>3.79</c:v>
                </c:pt>
                <c:pt idx="8">
                  <c:v>3.33</c:v>
                </c:pt>
                <c:pt idx="9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64-40C6-86DA-DFF5EE54C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0884080"/>
        <c:axId val="1760875344"/>
      </c:barChart>
      <c:catAx>
        <c:axId val="17608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60875344"/>
        <c:crosses val="autoZero"/>
        <c:auto val="1"/>
        <c:lblAlgn val="ctr"/>
        <c:lblOffset val="100"/>
        <c:noMultiLvlLbl val="0"/>
      </c:catAx>
      <c:valAx>
        <c:axId val="176087534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6088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2022-23.xlsx]Odsjeci pročišćeno'!$G$20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1260991250339471E-17"/>
                  <c:y val="8.7281789084243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62-415B-8167-0FCDB175FAEA}"/>
                </c:ext>
              </c:extLst>
            </c:dLbl>
            <c:dLbl>
              <c:idx val="7"/>
              <c:layout>
                <c:manualLayout>
                  <c:x val="-1.7051646752715274E-3"/>
                  <c:y val="1.309226836263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62-415B-8167-0FCDB175FAE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'[1]Odsjeci pročišćeno'!$F$21:$F$31</c:f>
              <c:strCache>
                <c:ptCount val="11"/>
                <c:pt idx="0">
                  <c:v>EJK DS</c:v>
                </c:pt>
                <c:pt idx="1">
                  <c:v>FIL DS</c:v>
                </c:pt>
                <c:pt idx="2">
                  <c:v>HJK DS</c:v>
                </c:pt>
                <c:pt idx="3">
                  <c:v>KUL DS</c:v>
                </c:pt>
                <c:pt idx="4">
                  <c:v>NJK DS</c:v>
                </c:pt>
                <c:pt idx="5">
                  <c:v>PED DS</c:v>
                </c:pt>
                <c:pt idx="6">
                  <c:v>POV DS</c:v>
                </c:pt>
                <c:pt idx="7">
                  <c:v>PSI DS</c:v>
                </c:pt>
                <c:pt idx="8">
                  <c:v>PU DS</c:v>
                </c:pt>
                <c:pt idx="9">
                  <c:v>TJK DS</c:v>
                </c:pt>
                <c:pt idx="10">
                  <c:v>PREV DS</c:v>
                </c:pt>
              </c:strCache>
            </c:strRef>
          </c:cat>
          <c:val>
            <c:numRef>
              <c:f>'[1]Odsjeci pročišćeno'!$G$21:$G$31</c:f>
              <c:numCache>
                <c:formatCode>General</c:formatCode>
                <c:ptCount val="11"/>
                <c:pt idx="0">
                  <c:v>4.1531304347826081</c:v>
                </c:pt>
                <c:pt idx="1">
                  <c:v>3.7925652173913043</c:v>
                </c:pt>
                <c:pt idx="2">
                  <c:v>3.58</c:v>
                </c:pt>
                <c:pt idx="3">
                  <c:v>3.83</c:v>
                </c:pt>
                <c:pt idx="4">
                  <c:v>3.49</c:v>
                </c:pt>
                <c:pt idx="6">
                  <c:v>3.96</c:v>
                </c:pt>
                <c:pt idx="7">
                  <c:v>3.94</c:v>
                </c:pt>
                <c:pt idx="8">
                  <c:v>3.45</c:v>
                </c:pt>
                <c:pt idx="9">
                  <c:v>2.97</c:v>
                </c:pt>
                <c:pt idx="10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2-415B-8167-0FCDB175FAEA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2022-23.xlsx]Odsjeci pročišćeno'!$H$20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7051646752715898E-3"/>
                  <c:y val="-2.1820447271060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62-415B-8167-0FCDB175FAEA}"/>
                </c:ext>
              </c:extLst>
            </c:dLbl>
            <c:dLbl>
              <c:idx val="10"/>
              <c:layout>
                <c:manualLayout>
                  <c:x val="-1.2504396500135788E-16"/>
                  <c:y val="1.0910223635530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62-415B-8167-0FCDB175FAE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'[1]Odsjeci pročišćeno'!$F$21:$F$31</c:f>
              <c:strCache>
                <c:ptCount val="11"/>
                <c:pt idx="0">
                  <c:v>EJK DS</c:v>
                </c:pt>
                <c:pt idx="1">
                  <c:v>FIL DS</c:v>
                </c:pt>
                <c:pt idx="2">
                  <c:v>HJK DS</c:v>
                </c:pt>
                <c:pt idx="3">
                  <c:v>KUL DS</c:v>
                </c:pt>
                <c:pt idx="4">
                  <c:v>NJK DS</c:v>
                </c:pt>
                <c:pt idx="5">
                  <c:v>PED DS</c:v>
                </c:pt>
                <c:pt idx="6">
                  <c:v>POV DS</c:v>
                </c:pt>
                <c:pt idx="7">
                  <c:v>PSI DS</c:v>
                </c:pt>
                <c:pt idx="8">
                  <c:v>PU DS</c:v>
                </c:pt>
                <c:pt idx="9">
                  <c:v>TJK DS</c:v>
                </c:pt>
                <c:pt idx="10">
                  <c:v>PREV DS</c:v>
                </c:pt>
              </c:strCache>
            </c:strRef>
          </c:cat>
          <c:val>
            <c:numRef>
              <c:f>'[1]Odsjeci pročišćeno'!$H$21:$H$31</c:f>
              <c:numCache>
                <c:formatCode>General</c:formatCode>
                <c:ptCount val="11"/>
                <c:pt idx="0">
                  <c:v>3.4</c:v>
                </c:pt>
                <c:pt idx="1">
                  <c:v>3.53</c:v>
                </c:pt>
                <c:pt idx="2">
                  <c:v>3.66</c:v>
                </c:pt>
                <c:pt idx="3">
                  <c:v>4.33</c:v>
                </c:pt>
                <c:pt idx="4">
                  <c:v>4.0999999999999996</c:v>
                </c:pt>
                <c:pt idx="5">
                  <c:v>3.97</c:v>
                </c:pt>
                <c:pt idx="6">
                  <c:v>4.25</c:v>
                </c:pt>
                <c:pt idx="7">
                  <c:v>4.09</c:v>
                </c:pt>
                <c:pt idx="8">
                  <c:v>4.22</c:v>
                </c:pt>
                <c:pt idx="9">
                  <c:v>2.39</c:v>
                </c:pt>
                <c:pt idx="10">
                  <c:v>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62-415B-8167-0FCDB175FA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307008"/>
        <c:axId val="401303680"/>
      </c:barChart>
      <c:catAx>
        <c:axId val="4013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1303680"/>
        <c:crosses val="autoZero"/>
        <c:auto val="1"/>
        <c:lblAlgn val="ctr"/>
        <c:lblOffset val="100"/>
        <c:noMultiLvlLbl val="0"/>
      </c:catAx>
      <c:valAx>
        <c:axId val="4013036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13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2022-23.xlsx]FFRI PS DS'!$D$2</c:f>
              <c:strCache>
                <c:ptCount val="1"/>
                <c:pt idx="0">
                  <c:v>PS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7358958462492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2B-49AF-8B59-EAD21D1D3F8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B9B91E2-49C4-4695-9CFA-36B41A9DBB0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[VRIJEDNOST]</a:t>
                    </a:fld>
                    <a:endParaRPr lang="hr-H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C2B-49AF-8B59-EAD21D1D3F8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DS'!$A$3:$A$16</c:f>
              <c:strCache>
                <c:ptCount val="14"/>
                <c:pt idx="0">
                  <c:v>program</c:v>
                </c:pt>
                <c:pt idx="1">
                  <c:v>organizacija</c:v>
                </c:pt>
                <c:pt idx="2">
                  <c:v>sadržaj obaveznih predmeta</c:v>
                </c:pt>
                <c:pt idx="3">
                  <c:v>ponuda izbornih predmeta</c:v>
                </c:pt>
                <c:pt idx="4">
                  <c:v>informiranje</c:v>
                </c:pt>
                <c:pt idx="5">
                  <c:v>nastavne metode</c:v>
                </c:pt>
                <c:pt idx="6">
                  <c:v>vrednovanje</c:v>
                </c:pt>
                <c:pt idx="7">
                  <c:v>materijali za učenje</c:v>
                </c:pt>
                <c:pt idx="8">
                  <c:v>dostupnost IT resursa</c:v>
                </c:pt>
                <c:pt idx="9">
                  <c:v>praktič. kompet.</c:v>
                </c:pt>
                <c:pt idx="10">
                  <c:v>odnos s nastavnicima</c:v>
                </c:pt>
                <c:pt idx="11">
                  <c:v>savjeti i podrška</c:v>
                </c:pt>
                <c:pt idx="12">
                  <c:v>podrška na Sveučilištu</c:v>
                </c:pt>
                <c:pt idx="13">
                  <c:v>izvannast. aktivnosti</c:v>
                </c:pt>
              </c:strCache>
            </c:strRef>
          </c:cat>
          <c:val>
            <c:numRef>
              <c:f>'[1]FFRI PS DS'!$D$3:$D$16</c:f>
              <c:numCache>
                <c:formatCode>General</c:formatCode>
                <c:ptCount val="14"/>
                <c:pt idx="0">
                  <c:v>3.78</c:v>
                </c:pt>
                <c:pt idx="1">
                  <c:v>3.6582278481012658</c:v>
                </c:pt>
                <c:pt idx="2">
                  <c:v>3.8417721518987342</c:v>
                </c:pt>
                <c:pt idx="3">
                  <c:v>3.1898734177215191</c:v>
                </c:pt>
                <c:pt idx="4">
                  <c:v>3.6962025316455698</c:v>
                </c:pt>
                <c:pt idx="5">
                  <c:v>3.5031847133757963</c:v>
                </c:pt>
                <c:pt idx="6">
                  <c:v>3.7062499999999998</c:v>
                </c:pt>
                <c:pt idx="7">
                  <c:v>3.8670886075949369</c:v>
                </c:pt>
                <c:pt idx="8">
                  <c:v>4.1794871794871797</c:v>
                </c:pt>
                <c:pt idx="9">
                  <c:v>2.9869281045751634</c:v>
                </c:pt>
                <c:pt idx="10">
                  <c:v>4.0955414012738851</c:v>
                </c:pt>
                <c:pt idx="11">
                  <c:v>4.0382165605095546</c:v>
                </c:pt>
                <c:pt idx="12">
                  <c:v>3.8319327731092439</c:v>
                </c:pt>
                <c:pt idx="13">
                  <c:v>3.3552631578947367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B-49AF-8B59-EAD21D1D3F83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2022-23.xlsx]FFRI PS DS'!$E$2</c:f>
              <c:strCache>
                <c:ptCount val="1"/>
                <c:pt idx="0">
                  <c:v>DS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457DA6FB-F93D-4472-AD30-8AE05874E09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[VRIJEDNOST]</a:t>
                    </a:fld>
                    <a:endParaRPr lang="hr-H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2B-49AF-8B59-EAD21D1D3F83}"/>
                </c:ext>
              </c:extLst>
            </c:dLbl>
            <c:dLbl>
              <c:idx val="5"/>
              <c:layout>
                <c:manualLayout>
                  <c:x val="3.472222222222222E-3"/>
                  <c:y val="9.4197245803047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B-49AF-8B59-EAD21D1D3F83}"/>
                </c:ext>
              </c:extLst>
            </c:dLbl>
            <c:dLbl>
              <c:idx val="6"/>
              <c:layout>
                <c:manualLayout>
                  <c:x val="1.736111111111111E-3"/>
                  <c:y val="9.6677097011974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B-49AF-8B59-EAD21D1D3F83}"/>
                </c:ext>
              </c:extLst>
            </c:dLbl>
            <c:dLbl>
              <c:idx val="8"/>
              <c:layout>
                <c:manualLayout>
                  <c:x val="-1.2731334408019992E-16"/>
                  <c:y val="6.650960942343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2B-49AF-8B59-EAD21D1D3F83}"/>
                </c:ext>
              </c:extLst>
            </c:dLbl>
            <c:dLbl>
              <c:idx val="9"/>
              <c:layout>
                <c:manualLayout>
                  <c:x val="-1.2731334408019992E-16"/>
                  <c:y val="-4.9968025540514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B-49AF-8B59-EAD21D1D3F83}"/>
                </c:ext>
              </c:extLst>
            </c:dLbl>
            <c:dLbl>
              <c:idx val="10"/>
              <c:layout>
                <c:manualLayout>
                  <c:x val="-1.2731334408019992E-16"/>
                  <c:y val="7.8908865468071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2B-49AF-8B59-EAD21D1D3F83}"/>
                </c:ext>
              </c:extLst>
            </c:dLbl>
            <c:dLbl>
              <c:idx val="11"/>
              <c:layout>
                <c:manualLayout>
                  <c:x val="9.5486111111109835E-3"/>
                  <c:y val="0.10907635305661188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00278871391082E-2"/>
                      <c:h val="2.7241263162005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2B-49AF-8B59-EAD21D1D3F8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DS'!$A$3:$A$16</c:f>
              <c:strCache>
                <c:ptCount val="14"/>
                <c:pt idx="0">
                  <c:v>program</c:v>
                </c:pt>
                <c:pt idx="1">
                  <c:v>organizacija</c:v>
                </c:pt>
                <c:pt idx="2">
                  <c:v>sadržaj obaveznih predmeta</c:v>
                </c:pt>
                <c:pt idx="3">
                  <c:v>ponuda izbornih predmeta</c:v>
                </c:pt>
                <c:pt idx="4">
                  <c:v>informiranje</c:v>
                </c:pt>
                <c:pt idx="5">
                  <c:v>nastavne metode</c:v>
                </c:pt>
                <c:pt idx="6">
                  <c:v>vrednovanje</c:v>
                </c:pt>
                <c:pt idx="7">
                  <c:v>materijali za učenje</c:v>
                </c:pt>
                <c:pt idx="8">
                  <c:v>dostupnost IT resursa</c:v>
                </c:pt>
                <c:pt idx="9">
                  <c:v>praktič. kompet.</c:v>
                </c:pt>
                <c:pt idx="10">
                  <c:v>odnos s nastavnicima</c:v>
                </c:pt>
                <c:pt idx="11">
                  <c:v>savjeti i podrška</c:v>
                </c:pt>
                <c:pt idx="12">
                  <c:v>podrška na Sveučilištu</c:v>
                </c:pt>
                <c:pt idx="13">
                  <c:v>izvannast. aktivnosti</c:v>
                </c:pt>
              </c:strCache>
            </c:strRef>
          </c:cat>
          <c:val>
            <c:numRef>
              <c:f>'[1]FFRI PS DS'!$E$3:$E$16</c:f>
              <c:numCache>
                <c:formatCode>General</c:formatCode>
                <c:ptCount val="14"/>
                <c:pt idx="0">
                  <c:v>3.8099173553719008</c:v>
                </c:pt>
                <c:pt idx="1">
                  <c:v>3.7615384615384615</c:v>
                </c:pt>
                <c:pt idx="2">
                  <c:v>3.6692307692307691</c:v>
                </c:pt>
                <c:pt idx="3">
                  <c:v>2.8828125</c:v>
                </c:pt>
                <c:pt idx="4">
                  <c:v>4.1953125</c:v>
                </c:pt>
                <c:pt idx="5">
                  <c:v>3.8473282442748094</c:v>
                </c:pt>
                <c:pt idx="6">
                  <c:v>4.0534351145038165</c:v>
                </c:pt>
                <c:pt idx="7">
                  <c:v>4.3070866141732287</c:v>
                </c:pt>
                <c:pt idx="8">
                  <c:v>4.3884297520661155</c:v>
                </c:pt>
                <c:pt idx="9">
                  <c:v>3.2890625</c:v>
                </c:pt>
                <c:pt idx="10">
                  <c:v>4.2923076923076922</c:v>
                </c:pt>
                <c:pt idx="11">
                  <c:v>4.2913385826771657</c:v>
                </c:pt>
                <c:pt idx="12">
                  <c:v>4.3814432989690726</c:v>
                </c:pt>
                <c:pt idx="13">
                  <c:v>3.9008264462809916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B-49AF-8B59-EAD21D1D3F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466240"/>
        <c:axId val="437461664"/>
      </c:barChart>
      <c:catAx>
        <c:axId val="4374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7461664"/>
        <c:crosses val="autoZero"/>
        <c:auto val="1"/>
        <c:lblAlgn val="ctr"/>
        <c:lblOffset val="100"/>
        <c:noMultiLvlLbl val="0"/>
      </c:catAx>
      <c:valAx>
        <c:axId val="4374616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746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2022-23.xlsx]FFRI PS DS'!$K$2</c:f>
              <c:strCache>
                <c:ptCount val="1"/>
                <c:pt idx="0">
                  <c:v>PS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39925604463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59-4764-B2CD-57C5846DD236}"/>
                </c:ext>
              </c:extLst>
            </c:dLbl>
            <c:dLbl>
              <c:idx val="1"/>
              <c:layout>
                <c:manualLayout>
                  <c:x val="0"/>
                  <c:y val="1.239925604463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59-4764-B2CD-57C5846DD2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12820D-12A6-4F74-B2D9-0F3C8583FA1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[VRIJEDNOST]</a:t>
                    </a:fld>
                    <a:endParaRPr lang="hr-H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C59-4764-B2CD-57C5846DD236}"/>
                </c:ext>
              </c:extLst>
            </c:dLbl>
            <c:dLbl>
              <c:idx val="5"/>
              <c:layout>
                <c:manualLayout>
                  <c:x val="-1.736111111111111E-3"/>
                  <c:y val="1.4879107253564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59-4764-B2CD-57C5846DD2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32FEE3D-2CCE-4B07-86D7-260C7919BA6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[VRIJEDNOST]</a:t>
                    </a:fld>
                    <a:endParaRPr lang="hr-H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C59-4764-B2CD-57C5846DD23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DS'!$H$3:$H$11</c:f>
              <c:strCache>
                <c:ptCount val="9"/>
                <c:pt idx="0">
                  <c:v>interes za studij</c:v>
                </c:pt>
                <c:pt idx="1">
                  <c:v>zadovoljenost očekivanja</c:v>
                </c:pt>
                <c:pt idx="2">
                  <c:v>doprinos osobnom razvoju</c:v>
                </c:pt>
                <c:pt idx="3">
                  <c:v>osposobljenost za rad u struci</c:v>
                </c:pt>
                <c:pt idx="4">
                  <c:v>motivacija za daljnje učenje</c:v>
                </c:pt>
                <c:pt idx="5">
                  <c:v>priprema za daljnje školovanje</c:v>
                </c:pt>
                <c:pt idx="6">
                  <c:v>osposobljenost za tržište rada</c:v>
                </c:pt>
                <c:pt idx="7">
                  <c:v>općenito zadovoljstvo studijem</c:v>
                </c:pt>
                <c:pt idx="8">
                  <c:v>preporuka studija drugima</c:v>
                </c:pt>
              </c:strCache>
            </c:strRef>
          </c:cat>
          <c:val>
            <c:numRef>
              <c:f>'[1]FFRI PS DS'!$K$3:$K$11</c:f>
              <c:numCache>
                <c:formatCode>General</c:formatCode>
                <c:ptCount val="9"/>
                <c:pt idx="0">
                  <c:v>4.1500000000000004</c:v>
                </c:pt>
                <c:pt idx="1">
                  <c:v>3.625</c:v>
                </c:pt>
                <c:pt idx="2">
                  <c:v>4.0812499999999998</c:v>
                </c:pt>
                <c:pt idx="3">
                  <c:v>3.125</c:v>
                </c:pt>
                <c:pt idx="4">
                  <c:v>3.7625000000000002</c:v>
                </c:pt>
                <c:pt idx="5">
                  <c:v>3.8875000000000002</c:v>
                </c:pt>
                <c:pt idx="6">
                  <c:v>3.0509554140127388</c:v>
                </c:pt>
                <c:pt idx="7">
                  <c:v>3.7861635220125787</c:v>
                </c:pt>
                <c:pt idx="8">
                  <c:v>3.6603773584905661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9-4764-B2CD-57C5846DD236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2022-23.xlsx]FFRI PS DS'!$L$2</c:f>
              <c:strCache>
                <c:ptCount val="1"/>
                <c:pt idx="0">
                  <c:v>DS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'[1]FFRI PS DS'!$H$3:$H$11</c:f>
              <c:strCache>
                <c:ptCount val="9"/>
                <c:pt idx="0">
                  <c:v>interes za studij</c:v>
                </c:pt>
                <c:pt idx="1">
                  <c:v>zadovoljenost očekivanja</c:v>
                </c:pt>
                <c:pt idx="2">
                  <c:v>doprinos osobnom razvoju</c:v>
                </c:pt>
                <c:pt idx="3">
                  <c:v>osposobljenost za rad u struci</c:v>
                </c:pt>
                <c:pt idx="4">
                  <c:v>motivacija za daljnje učenje</c:v>
                </c:pt>
                <c:pt idx="5">
                  <c:v>priprema za daljnje školovanje</c:v>
                </c:pt>
                <c:pt idx="6">
                  <c:v>osposobljenost za tržište rada</c:v>
                </c:pt>
                <c:pt idx="7">
                  <c:v>općenito zadovoljstvo studijem</c:v>
                </c:pt>
                <c:pt idx="8">
                  <c:v>preporuka studija drugima</c:v>
                </c:pt>
              </c:strCache>
            </c:strRef>
          </c:cat>
          <c:val>
            <c:numRef>
              <c:f>'[1]FFRI PS DS'!$L$3:$L$11</c:f>
              <c:numCache>
                <c:formatCode>General</c:formatCode>
                <c:ptCount val="9"/>
                <c:pt idx="0">
                  <c:v>4.2748091603053435</c:v>
                </c:pt>
                <c:pt idx="1">
                  <c:v>3.7633587786259541</c:v>
                </c:pt>
                <c:pt idx="2">
                  <c:v>4.3664122137404577</c:v>
                </c:pt>
                <c:pt idx="3">
                  <c:v>3.5384615384615383</c:v>
                </c:pt>
                <c:pt idx="4">
                  <c:v>4.0687022900763354</c:v>
                </c:pt>
                <c:pt idx="5">
                  <c:v>3.9694656488549618</c:v>
                </c:pt>
                <c:pt idx="6">
                  <c:v>3.6870229007633588</c:v>
                </c:pt>
                <c:pt idx="7">
                  <c:v>3.9236641221374047</c:v>
                </c:pt>
                <c:pt idx="8">
                  <c:v>3.8702290076335877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9-4764-B2CD-57C5846DD2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912656"/>
        <c:axId val="64908080"/>
      </c:barChart>
      <c:catAx>
        <c:axId val="649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4908080"/>
        <c:crosses val="autoZero"/>
        <c:auto val="1"/>
        <c:lblAlgn val="ctr"/>
        <c:lblOffset val="100"/>
        <c:noMultiLvlLbl val="0"/>
      </c:catAx>
      <c:valAx>
        <c:axId val="649080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49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2022-23.xlsx]Zadovoljsvo i preporuka'!$U$3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879107253564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0-4263-89A8-07C7EEAB69F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'[1]Zadovoljsvo i preporuka'!$T$4:$T$14</c:f>
              <c:strCache>
                <c:ptCount val="11"/>
                <c:pt idx="0">
                  <c:v>EJK</c:v>
                </c:pt>
                <c:pt idx="1">
                  <c:v>FIL</c:v>
                </c:pt>
                <c:pt idx="2">
                  <c:v>HJK</c:v>
                </c:pt>
                <c:pt idx="3">
                  <c:v>KUL</c:v>
                </c:pt>
                <c:pt idx="4">
                  <c:v>NJK</c:v>
                </c:pt>
                <c:pt idx="5">
                  <c:v>PED</c:v>
                </c:pt>
                <c:pt idx="6">
                  <c:v>POV</c:v>
                </c:pt>
                <c:pt idx="7">
                  <c:v>PSI</c:v>
                </c:pt>
                <c:pt idx="8">
                  <c:v>PU</c:v>
                </c:pt>
                <c:pt idx="9">
                  <c:v>TJK</c:v>
                </c:pt>
                <c:pt idx="10">
                  <c:v>PREV</c:v>
                </c:pt>
              </c:strCache>
            </c:strRef>
          </c:cat>
          <c:val>
            <c:numRef>
              <c:f>'[1]Zadovoljsvo i preporuka'!$U$4:$U$14</c:f>
              <c:numCache>
                <c:formatCode>General</c:formatCode>
                <c:ptCount val="11"/>
                <c:pt idx="0">
                  <c:v>3.7647058823529411</c:v>
                </c:pt>
                <c:pt idx="1">
                  <c:v>4.1764705882352944</c:v>
                </c:pt>
                <c:pt idx="2">
                  <c:v>3.896551724137931</c:v>
                </c:pt>
                <c:pt idx="3">
                  <c:v>3.7391304347826089</c:v>
                </c:pt>
                <c:pt idx="4">
                  <c:v>3.1764705882352939</c:v>
                </c:pt>
                <c:pt idx="5">
                  <c:v>4</c:v>
                </c:pt>
                <c:pt idx="6">
                  <c:v>4.2941176470588234</c:v>
                </c:pt>
                <c:pt idx="7">
                  <c:v>3.75</c:v>
                </c:pt>
                <c:pt idx="8">
                  <c:v>3.1818181818181817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0-4263-89A8-07C7EEAB69FD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2022-23.xlsx]Zadovoljsvo i preporuka'!$V$3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2731334408019992E-16"/>
                  <c:y val="2.4798512089274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0-4263-89A8-07C7EEAB69FD}"/>
                </c:ext>
              </c:extLst>
            </c:dLbl>
            <c:dLbl>
              <c:idx val="6"/>
              <c:layout>
                <c:manualLayout>
                  <c:x val="0"/>
                  <c:y val="3.47179169249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0-4263-89A8-07C7EEAB69F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'[1]Zadovoljsvo i preporuka'!$T$4:$T$14</c:f>
              <c:strCache>
                <c:ptCount val="11"/>
                <c:pt idx="0">
                  <c:v>EJK</c:v>
                </c:pt>
                <c:pt idx="1">
                  <c:v>FIL</c:v>
                </c:pt>
                <c:pt idx="2">
                  <c:v>HJK</c:v>
                </c:pt>
                <c:pt idx="3">
                  <c:v>KUL</c:v>
                </c:pt>
                <c:pt idx="4">
                  <c:v>NJK</c:v>
                </c:pt>
                <c:pt idx="5">
                  <c:v>PED</c:v>
                </c:pt>
                <c:pt idx="6">
                  <c:v>POV</c:v>
                </c:pt>
                <c:pt idx="7">
                  <c:v>PSI</c:v>
                </c:pt>
                <c:pt idx="8">
                  <c:v>PU</c:v>
                </c:pt>
                <c:pt idx="9">
                  <c:v>TJK</c:v>
                </c:pt>
                <c:pt idx="10">
                  <c:v>PREV</c:v>
                </c:pt>
              </c:strCache>
            </c:strRef>
          </c:cat>
          <c:val>
            <c:numRef>
              <c:f>'[1]Zadovoljsvo i preporuka'!$V$4:$V$14</c:f>
              <c:numCache>
                <c:formatCode>General</c:formatCode>
                <c:ptCount val="11"/>
                <c:pt idx="0">
                  <c:v>3.95</c:v>
                </c:pt>
                <c:pt idx="1">
                  <c:v>3.3636363636363638</c:v>
                </c:pt>
                <c:pt idx="2">
                  <c:v>3.7083333333333335</c:v>
                </c:pt>
                <c:pt idx="3">
                  <c:v>4.5</c:v>
                </c:pt>
                <c:pt idx="4">
                  <c:v>3.75</c:v>
                </c:pt>
                <c:pt idx="5">
                  <c:v>3.9230769230769229</c:v>
                </c:pt>
                <c:pt idx="6">
                  <c:v>4.2142857142857144</c:v>
                </c:pt>
                <c:pt idx="7">
                  <c:v>4.3125</c:v>
                </c:pt>
                <c:pt idx="8">
                  <c:v>4.0909090909090908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0-4263-89A8-07C7EEAB69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2582496"/>
        <c:axId val="912565856"/>
      </c:barChart>
      <c:catAx>
        <c:axId val="9125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12565856"/>
        <c:crosses val="autoZero"/>
        <c:auto val="1"/>
        <c:lblAlgn val="ctr"/>
        <c:lblOffset val="100"/>
        <c:noMultiLvlLbl val="0"/>
      </c:catAx>
      <c:valAx>
        <c:axId val="9125658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125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2019./2020.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Sheet3!$A$2:$A$12</c:f>
              <c:strCache>
                <c:ptCount val="11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</c:strCache>
            </c:strRef>
          </c:cat>
          <c:val>
            <c:numRef>
              <c:f>Sheet3!$B$2:$B$12</c:f>
              <c:numCache>
                <c:formatCode>General</c:formatCode>
                <c:ptCount val="11"/>
                <c:pt idx="0">
                  <c:v>18</c:v>
                </c:pt>
                <c:pt idx="1">
                  <c:v>14.8</c:v>
                </c:pt>
                <c:pt idx="2">
                  <c:v>17.600000000000001</c:v>
                </c:pt>
                <c:pt idx="3">
                  <c:v>15.6</c:v>
                </c:pt>
                <c:pt idx="4">
                  <c:v>15.7</c:v>
                </c:pt>
                <c:pt idx="5">
                  <c:v>20.5</c:v>
                </c:pt>
                <c:pt idx="6">
                  <c:v>22.3</c:v>
                </c:pt>
                <c:pt idx="7">
                  <c:v>13.1</c:v>
                </c:pt>
                <c:pt idx="8">
                  <c:v>14.4</c:v>
                </c:pt>
                <c:pt idx="9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B-4DBA-A1DD-B393A559EE58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2020./2021.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Sheet3!$A$2:$A$12</c:f>
              <c:strCache>
                <c:ptCount val="11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</c:strCache>
            </c:strRef>
          </c:cat>
          <c:val>
            <c:numRef>
              <c:f>Sheet3!$C$2:$C$12</c:f>
              <c:numCache>
                <c:formatCode>General</c:formatCode>
                <c:ptCount val="11"/>
                <c:pt idx="0">
                  <c:v>10.199999999999999</c:v>
                </c:pt>
                <c:pt idx="1">
                  <c:v>11.3</c:v>
                </c:pt>
                <c:pt idx="2">
                  <c:v>10.3</c:v>
                </c:pt>
                <c:pt idx="3">
                  <c:v>10.9</c:v>
                </c:pt>
                <c:pt idx="4">
                  <c:v>6.1</c:v>
                </c:pt>
                <c:pt idx="5">
                  <c:v>17.3</c:v>
                </c:pt>
                <c:pt idx="6">
                  <c:v>18.399999999999999</c:v>
                </c:pt>
                <c:pt idx="7">
                  <c:v>8.1</c:v>
                </c:pt>
                <c:pt idx="8">
                  <c:v>11.4</c:v>
                </c:pt>
                <c:pt idx="9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B-4DBA-A1DD-B393A559EE58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2021./2022.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Sheet3!$A$2:$A$12</c:f>
              <c:strCache>
                <c:ptCount val="11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</c:strCache>
            </c:strRef>
          </c:cat>
          <c:val>
            <c:numRef>
              <c:f>Sheet3!$D$2:$D$12</c:f>
              <c:numCache>
                <c:formatCode>General</c:formatCode>
                <c:ptCount val="11"/>
                <c:pt idx="0">
                  <c:v>29.7</c:v>
                </c:pt>
                <c:pt idx="1">
                  <c:v>19.7</c:v>
                </c:pt>
                <c:pt idx="2">
                  <c:v>22.4</c:v>
                </c:pt>
                <c:pt idx="3">
                  <c:v>12.1</c:v>
                </c:pt>
                <c:pt idx="4">
                  <c:v>15.4</c:v>
                </c:pt>
                <c:pt idx="5">
                  <c:v>23.6</c:v>
                </c:pt>
                <c:pt idx="6">
                  <c:v>22.6</c:v>
                </c:pt>
                <c:pt idx="7">
                  <c:v>31.8</c:v>
                </c:pt>
                <c:pt idx="8">
                  <c:v>20.2</c:v>
                </c:pt>
                <c:pt idx="9">
                  <c:v>26.7</c:v>
                </c:pt>
                <c:pt idx="10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1B-4DBA-A1DD-B393A559EE58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2022./2023.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Sheet3!$A$2:$A$12</c:f>
              <c:strCache>
                <c:ptCount val="11"/>
                <c:pt idx="0">
                  <c:v>Odsjek za anglistiku</c:v>
                </c:pt>
                <c:pt idx="1">
                  <c:v>Odsjek za filozofiju</c:v>
                </c:pt>
                <c:pt idx="2">
                  <c:v>Odsjek za germanistiku</c:v>
                </c:pt>
                <c:pt idx="3">
                  <c:v>Odsjek za kroatistiku</c:v>
                </c:pt>
                <c:pt idx="4">
                  <c:v>Odsjek za kulturalne studije</c:v>
                </c:pt>
                <c:pt idx="5">
                  <c:v>Odsjek za pedagogiju</c:v>
                </c:pt>
                <c:pt idx="6">
                  <c:v>Odsjek za povijest</c:v>
                </c:pt>
                <c:pt idx="7">
                  <c:v>Odsjek za povijest  umjetnosti</c:v>
                </c:pt>
                <c:pt idx="8">
                  <c:v>Odsjek za psihologiju</c:v>
                </c:pt>
                <c:pt idx="9">
                  <c:v>Odsjek za talijanistiku</c:v>
                </c:pt>
                <c:pt idx="10">
                  <c:v>Katedra za translatologiju</c:v>
                </c:pt>
              </c:strCache>
            </c:strRef>
          </c:cat>
          <c:val>
            <c:numRef>
              <c:f>Sheet3!$E$2:$E$12</c:f>
              <c:numCache>
                <c:formatCode>General</c:formatCode>
                <c:ptCount val="11"/>
                <c:pt idx="0">
                  <c:v>15.8</c:v>
                </c:pt>
                <c:pt idx="1">
                  <c:v>16.3</c:v>
                </c:pt>
                <c:pt idx="2">
                  <c:v>17</c:v>
                </c:pt>
                <c:pt idx="3">
                  <c:v>13.7</c:v>
                </c:pt>
                <c:pt idx="4">
                  <c:v>13</c:v>
                </c:pt>
                <c:pt idx="5">
                  <c:v>17.600000000000001</c:v>
                </c:pt>
                <c:pt idx="6">
                  <c:v>15.5</c:v>
                </c:pt>
                <c:pt idx="7">
                  <c:v>19.600000000000001</c:v>
                </c:pt>
                <c:pt idx="8">
                  <c:v>17.7</c:v>
                </c:pt>
                <c:pt idx="9">
                  <c:v>10</c:v>
                </c:pt>
                <c:pt idx="1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1B-4DBA-A1DD-B393A559E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523216"/>
        <c:axId val="1272847712"/>
      </c:barChart>
      <c:catAx>
        <c:axId val="10925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2847712"/>
        <c:crosses val="autoZero"/>
        <c:auto val="1"/>
        <c:lblAlgn val="ctr"/>
        <c:lblOffset val="100"/>
        <c:noMultiLvlLbl val="0"/>
      </c:catAx>
      <c:valAx>
        <c:axId val="12728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9252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'C:\Users\dubravka\Documents\0-FFRI\01-Prodekan za studijske programe\Vrednovanje\2022-23_FFRI_Zadovoljstvo završenim studijem\[2024.2.14._FFRI_Zadovoljstvo studijem 2021-22, 2022-23.xlsx]Zadovoljsvo i preporuka'!$Z$3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463739707222466E-3"/>
                  <c:y val="1.7354471821823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64-4259-930F-6922FBC0EEF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'[1]Zadovoljsvo i preporuka'!$Y$4:$Y$14</c:f>
              <c:strCache>
                <c:ptCount val="11"/>
                <c:pt idx="0">
                  <c:v>EJK</c:v>
                </c:pt>
                <c:pt idx="1">
                  <c:v>FIL</c:v>
                </c:pt>
                <c:pt idx="2">
                  <c:v>HJK</c:v>
                </c:pt>
                <c:pt idx="3">
                  <c:v>KUL</c:v>
                </c:pt>
                <c:pt idx="4">
                  <c:v>NJK</c:v>
                </c:pt>
                <c:pt idx="5">
                  <c:v>PED</c:v>
                </c:pt>
                <c:pt idx="6">
                  <c:v>POV</c:v>
                </c:pt>
                <c:pt idx="7">
                  <c:v>PSI</c:v>
                </c:pt>
                <c:pt idx="8">
                  <c:v>PU</c:v>
                </c:pt>
                <c:pt idx="9">
                  <c:v>TJK</c:v>
                </c:pt>
                <c:pt idx="10">
                  <c:v>PREV</c:v>
                </c:pt>
              </c:strCache>
            </c:strRef>
          </c:cat>
          <c:val>
            <c:numRef>
              <c:f>'[1]Zadovoljsvo i preporuka'!$Z$4:$Z$14</c:f>
              <c:numCache>
                <c:formatCode>General</c:formatCode>
                <c:ptCount val="11"/>
                <c:pt idx="0">
                  <c:v>3.9411764705882355</c:v>
                </c:pt>
                <c:pt idx="1">
                  <c:v>3.7647058823529411</c:v>
                </c:pt>
                <c:pt idx="2">
                  <c:v>3.5862068965517242</c:v>
                </c:pt>
                <c:pt idx="3">
                  <c:v>3.7391304347826089</c:v>
                </c:pt>
                <c:pt idx="4">
                  <c:v>3</c:v>
                </c:pt>
                <c:pt idx="5">
                  <c:v>4.083333333333333</c:v>
                </c:pt>
                <c:pt idx="6">
                  <c:v>4.2352941176470589</c:v>
                </c:pt>
                <c:pt idx="7">
                  <c:v>4</c:v>
                </c:pt>
                <c:pt idx="8">
                  <c:v>2.7272727272727271</c:v>
                </c:pt>
                <c:pt idx="9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4-4259-930F-6922FBC0EEFB}"/>
            </c:ext>
          </c:extLst>
        </c:ser>
        <c:ser>
          <c:idx val="1"/>
          <c:order val="1"/>
          <c:tx>
            <c:strRef>
              <c:f>'C:\Users\dubravka\Documents\0-FFRI\01-Prodekan za studijske programe\Vrednovanje\2022-23_FFRI_Zadovoljstvo završenim studijem\[2024.2.14._FFRI_Zadovoljstvo studijem 2021-22, 2022-23.xlsx]Zadovoljsvo i preporuka'!$AA$3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2761910743686092E-17"/>
                  <c:y val="1.3088012452367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64-4259-930F-6922FBC0EEFB}"/>
                </c:ext>
              </c:extLst>
            </c:dLbl>
            <c:dLbl>
              <c:idx val="5"/>
              <c:layout>
                <c:manualLayout>
                  <c:x val="-6.5523821487372183E-17"/>
                  <c:y val="1.0470409961894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64-4259-930F-6922FBC0EEF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'[1]Zadovoljsvo i preporuka'!$Y$4:$Y$14</c:f>
              <c:strCache>
                <c:ptCount val="11"/>
                <c:pt idx="0">
                  <c:v>EJK</c:v>
                </c:pt>
                <c:pt idx="1">
                  <c:v>FIL</c:v>
                </c:pt>
                <c:pt idx="2">
                  <c:v>HJK</c:v>
                </c:pt>
                <c:pt idx="3">
                  <c:v>KUL</c:v>
                </c:pt>
                <c:pt idx="4">
                  <c:v>NJK</c:v>
                </c:pt>
                <c:pt idx="5">
                  <c:v>PED</c:v>
                </c:pt>
                <c:pt idx="6">
                  <c:v>POV</c:v>
                </c:pt>
                <c:pt idx="7">
                  <c:v>PSI</c:v>
                </c:pt>
                <c:pt idx="8">
                  <c:v>PU</c:v>
                </c:pt>
                <c:pt idx="9">
                  <c:v>TJK</c:v>
                </c:pt>
                <c:pt idx="10">
                  <c:v>PREV</c:v>
                </c:pt>
              </c:strCache>
            </c:strRef>
          </c:cat>
          <c:val>
            <c:numRef>
              <c:f>'[1]Zadovoljsvo i preporuka'!$AA$4:$AA$14</c:f>
              <c:numCache>
                <c:formatCode>General</c:formatCode>
                <c:ptCount val="11"/>
                <c:pt idx="0">
                  <c:v>4.05</c:v>
                </c:pt>
                <c:pt idx="1">
                  <c:v>3.1818181818181817</c:v>
                </c:pt>
                <c:pt idx="2">
                  <c:v>3.5</c:v>
                </c:pt>
                <c:pt idx="3">
                  <c:v>4.375</c:v>
                </c:pt>
                <c:pt idx="4">
                  <c:v>4.5</c:v>
                </c:pt>
                <c:pt idx="5">
                  <c:v>4</c:v>
                </c:pt>
                <c:pt idx="6">
                  <c:v>4.0714285714285712</c:v>
                </c:pt>
                <c:pt idx="7">
                  <c:v>4.3125</c:v>
                </c:pt>
                <c:pt idx="8">
                  <c:v>4.1818181818181817</c:v>
                </c:pt>
                <c:pt idx="9">
                  <c:v>1.6666666666666667</c:v>
                </c:pt>
                <c:pt idx="10">
                  <c:v>3.5714285714285716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4-4259-930F-6922FBC0EE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4589296"/>
        <c:axId val="454589712"/>
      </c:barChart>
      <c:catAx>
        <c:axId val="45458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4589712"/>
        <c:crosses val="autoZero"/>
        <c:auto val="1"/>
        <c:lblAlgn val="ctr"/>
        <c:lblOffset val="100"/>
        <c:noMultiLvlLbl val="0"/>
      </c:catAx>
      <c:valAx>
        <c:axId val="4545897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458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0" i="0" baseline="0">
                <a:effectLst/>
              </a:rPr>
              <a:t>R</a:t>
            </a:r>
            <a:r>
              <a:rPr lang="en-GB" sz="2400" b="0" i="0" baseline="0">
                <a:effectLst/>
              </a:rPr>
              <a:t>azlozi </a:t>
            </a:r>
            <a:r>
              <a:rPr lang="hr-HR" sz="2400" b="0" i="0" baseline="0">
                <a:effectLst/>
              </a:rPr>
              <a:t> koji su </a:t>
            </a:r>
            <a:r>
              <a:rPr lang="en-GB" sz="2400" b="0" i="0" baseline="0">
                <a:effectLst/>
              </a:rPr>
              <a:t>utjecali na odluku o promjeni studijskoga programa</a:t>
            </a:r>
            <a:r>
              <a:rPr lang="hr-HR" sz="2400" b="0" i="0" baseline="0">
                <a:effectLst/>
              </a:rPr>
              <a:t> (%)</a:t>
            </a:r>
            <a:endParaRPr lang="en-GB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Uglavnom ne + 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Sheet3!$A$2:$A$5</c:f>
              <c:strCache>
                <c:ptCount val="4"/>
                <c:pt idx="0">
                  <c:v>Zahtijevi studija su preveliki</c:v>
                </c:pt>
                <c:pt idx="1">
                  <c:v>Nezadovoljstvo organizacijom studija</c:v>
                </c:pt>
                <c:pt idx="2">
                  <c:v>Imao/la sam osobnih problema (obiteljskih, zdravstvenih, financijskih...)</c:v>
                </c:pt>
                <c:pt idx="3">
                  <c:v>Nisam vidio/la mogućnost budućeg zapošljavanja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62.6</c:v>
                </c:pt>
                <c:pt idx="1">
                  <c:v>58.8</c:v>
                </c:pt>
                <c:pt idx="2">
                  <c:v>45.6</c:v>
                </c:pt>
                <c:pt idx="3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0-4F96-A0AD-7235109C8760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Uglavnom da + da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Sheet3!$A$2:$A$5</c:f>
              <c:strCache>
                <c:ptCount val="4"/>
                <c:pt idx="0">
                  <c:v>Zahtijevi studija su preveliki</c:v>
                </c:pt>
                <c:pt idx="1">
                  <c:v>Nezadovoljstvo organizacijom studija</c:v>
                </c:pt>
                <c:pt idx="2">
                  <c:v>Imao/la sam osobnih problema (obiteljskih, zdravstvenih, financijskih...)</c:v>
                </c:pt>
                <c:pt idx="3">
                  <c:v>Nisam vidio/la mogućnost budućeg zapošljavanja</c:v>
                </c:pt>
              </c:strCache>
            </c:strRef>
          </c:cat>
          <c:val>
            <c:numRef>
              <c:f>Sheet3!$C$2:$C$5</c:f>
              <c:numCache>
                <c:formatCode>General</c:formatCode>
                <c:ptCount val="4"/>
                <c:pt idx="0">
                  <c:v>37.4</c:v>
                </c:pt>
                <c:pt idx="1">
                  <c:v>41.2</c:v>
                </c:pt>
                <c:pt idx="2">
                  <c:v>54.4</c:v>
                </c:pt>
                <c:pt idx="3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0-4F96-A0AD-7235109C8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3100559"/>
        <c:axId val="1654423599"/>
      </c:barChart>
      <c:catAx>
        <c:axId val="1693100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4423599"/>
        <c:crosses val="autoZero"/>
        <c:auto val="1"/>
        <c:lblAlgn val="ctr"/>
        <c:lblOffset val="100"/>
        <c:noMultiLvlLbl val="0"/>
      </c:catAx>
      <c:valAx>
        <c:axId val="1654423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9310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točno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Sheet4!$B$4:$B$8</c:f>
              <c:strCache>
                <c:ptCount val="5"/>
                <c:pt idx="0">
                  <c:v>Poteškoće u komunikaciji s jednim ili više nastavnika</c:v>
                </c:pt>
                <c:pt idx="1">
                  <c:v>Zanima me studij na drugom Sveučilištu</c:v>
                </c:pt>
                <c:pt idx="2">
                  <c:v>Želim studirati nešto drugo</c:v>
                </c:pt>
                <c:pt idx="3">
                  <c:v>Izgubio/la sam studentska prava temeljem Pravilnika o studijima</c:v>
                </c:pt>
                <c:pt idx="4">
                  <c:v>Mislim da ću na drugom studiju lakše završiti studij</c:v>
                </c:pt>
              </c:strCache>
            </c:strRef>
          </c:cat>
          <c:val>
            <c:numRef>
              <c:f>Sheet4!$C$4:$C$8</c:f>
              <c:numCache>
                <c:formatCode>###0.0</c:formatCode>
                <c:ptCount val="5"/>
                <c:pt idx="0">
                  <c:v>23.706896551724139</c:v>
                </c:pt>
                <c:pt idx="1">
                  <c:v>62.765957446808507</c:v>
                </c:pt>
                <c:pt idx="2">
                  <c:v>64.392324093816626</c:v>
                </c:pt>
                <c:pt idx="3">
                  <c:v>19.703389830508474</c:v>
                </c:pt>
                <c:pt idx="4">
                  <c:v>42.184154175588866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7-44B2-8534-FDC4AFB76AB3}"/>
            </c:ext>
          </c:extLst>
        </c:ser>
        <c:ser>
          <c:idx val="1"/>
          <c:order val="1"/>
          <c:tx>
            <c:strRef>
              <c:f>Sheet4!$D$3</c:f>
              <c:strCache>
                <c:ptCount val="1"/>
                <c:pt idx="0">
                  <c:v>netočno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Sheet4!$B$4:$B$8</c:f>
              <c:strCache>
                <c:ptCount val="5"/>
                <c:pt idx="0">
                  <c:v>Poteškoće u komunikaciji s jednim ili više nastavnika</c:v>
                </c:pt>
                <c:pt idx="1">
                  <c:v>Zanima me studij na drugom Sveučilištu</c:v>
                </c:pt>
                <c:pt idx="2">
                  <c:v>Želim studirati nešto drugo</c:v>
                </c:pt>
                <c:pt idx="3">
                  <c:v>Izgubio/la sam studentska prava temeljem Pravilnika o studijima</c:v>
                </c:pt>
                <c:pt idx="4">
                  <c:v>Mislim da ću na drugom studiju lakše završiti studij</c:v>
                </c:pt>
              </c:strCache>
            </c:strRef>
          </c:cat>
          <c:val>
            <c:numRef>
              <c:f>Sheet4!$D$4:$D$8</c:f>
              <c:numCache>
                <c:formatCode>###0.0</c:formatCode>
                <c:ptCount val="5"/>
                <c:pt idx="0">
                  <c:v>76.293103448275872</c:v>
                </c:pt>
                <c:pt idx="1">
                  <c:v>37.234042553191486</c:v>
                </c:pt>
                <c:pt idx="2">
                  <c:v>35.607675906183367</c:v>
                </c:pt>
                <c:pt idx="3">
                  <c:v>80.296610169491515</c:v>
                </c:pt>
                <c:pt idx="4">
                  <c:v>57.815845824411142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7-44B2-8534-FDC4AFB76A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0491343"/>
        <c:axId val="1516407407"/>
      </c:barChart>
      <c:catAx>
        <c:axId val="187049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16407407"/>
        <c:crosses val="autoZero"/>
        <c:auto val="1"/>
        <c:lblAlgn val="ctr"/>
        <c:lblOffset val="100"/>
        <c:noMultiLvlLbl val="0"/>
      </c:catAx>
      <c:valAx>
        <c:axId val="15164074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7049134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/>
              <a:t>Nakon ispisa s ovog studijskoga programa planiram</a:t>
            </a:r>
            <a:r>
              <a:rPr lang="hr-HR" sz="2800"/>
              <a:t> (%)</a:t>
            </a:r>
            <a:r>
              <a:rPr lang="en-GB" sz="280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0-4EDA-A8BA-BAA09D48ACB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0-4EDA-A8BA-BAA09D48ACB3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0-4EDA-A8BA-BAA09D48ACB3}"/>
              </c:ext>
            </c:extLst>
          </c:dPt>
          <c:dLbls>
            <c:dLbl>
              <c:idx val="0"/>
              <c:layout>
                <c:manualLayout>
                  <c:x val="-0.11012125861739307"/>
                  <c:y val="0.13410138798174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0-4EDA-A8BA-BAA09D48ACB3}"/>
                </c:ext>
              </c:extLst>
            </c:dLbl>
            <c:dLbl>
              <c:idx val="1"/>
              <c:layout>
                <c:manualLayout>
                  <c:x val="-6.2964740076122683E-2"/>
                  <c:y val="-0.1761219830009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70-4EDA-A8BA-BAA09D48ACB3}"/>
                </c:ext>
              </c:extLst>
            </c:dLbl>
            <c:dLbl>
              <c:idx val="2"/>
              <c:layout>
                <c:manualLayout>
                  <c:x val="0.15603546514983938"/>
                  <c:y val="3.320972771518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70-4EDA-A8BA-BAA09D48A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Sheet2!$C$5:$C$7</c:f>
              <c:strCache>
                <c:ptCount val="3"/>
                <c:pt idx="0">
                  <c:v>1 upisati neki drugi studij na UNIRI</c:v>
                </c:pt>
                <c:pt idx="1">
                  <c:v>2 upisati neki drugi studij na nekom drugom sveučilištu</c:v>
                </c:pt>
                <c:pt idx="2">
                  <c:v>3 tražiti posao/zaposliti se</c:v>
                </c:pt>
              </c:strCache>
            </c:strRef>
          </c:cat>
          <c:val>
            <c:numRef>
              <c:f>Sheet2!$D$5:$D$7</c:f>
              <c:numCache>
                <c:formatCode>General</c:formatCode>
                <c:ptCount val="3"/>
                <c:pt idx="0">
                  <c:v>21.4</c:v>
                </c:pt>
                <c:pt idx="1">
                  <c:v>42.3</c:v>
                </c:pt>
                <c:pt idx="2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70-4EDA-A8BA-BAA09D48A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List4!$D$8</c:f>
              <c:strCache>
                <c:ptCount val="1"/>
                <c:pt idx="0">
                  <c:v>Depresivnost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List4!$E$6:$I$7</c:f>
              <c:strCache>
                <c:ptCount val="5"/>
                <c:pt idx="0">
                  <c:v>5.2020.</c:v>
                </c:pt>
                <c:pt idx="1">
                  <c:v>11.2020.</c:v>
                </c:pt>
                <c:pt idx="2">
                  <c:v>4.2021.</c:v>
                </c:pt>
                <c:pt idx="3">
                  <c:v>1.2022.</c:v>
                </c:pt>
                <c:pt idx="4">
                  <c:v>5.2023.</c:v>
                </c:pt>
              </c:strCache>
            </c:strRef>
          </c:cat>
          <c:val>
            <c:numRef>
              <c:f>List4!$E$8:$I$8</c:f>
              <c:numCache>
                <c:formatCode>0.00;[Red]0.00</c:formatCode>
                <c:ptCount val="5"/>
                <c:pt idx="0">
                  <c:v>0.87</c:v>
                </c:pt>
                <c:pt idx="1">
                  <c:v>0.99</c:v>
                </c:pt>
                <c:pt idx="2">
                  <c:v>1.1299999999999999</c:v>
                </c:pt>
                <c:pt idx="3">
                  <c:v>1.06</c:v>
                </c:pt>
                <c:pt idx="4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7F-4489-B898-ED39FA1BB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38175"/>
        <c:axId val="403876815"/>
      </c:lineChart>
      <c:catAx>
        <c:axId val="81323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3876815"/>
        <c:crosses val="autoZero"/>
        <c:auto val="1"/>
        <c:lblAlgn val="ctr"/>
        <c:lblOffset val="100"/>
        <c:noMultiLvlLbl val="0"/>
      </c:catAx>
      <c:valAx>
        <c:axId val="403876815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;[Red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32381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0724849324371"/>
          <c:y val="0.30290485915799653"/>
          <c:w val="0.8087263130570217"/>
          <c:h val="0.56870539468665415"/>
        </c:manualLayout>
      </c:layout>
      <c:lineChart>
        <c:grouping val="standard"/>
        <c:varyColors val="0"/>
        <c:ser>
          <c:idx val="0"/>
          <c:order val="0"/>
          <c:tx>
            <c:strRef>
              <c:f>List5!$C$10</c:f>
              <c:strCache>
                <c:ptCount val="1"/>
                <c:pt idx="0">
                  <c:v>Anksioznost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List5!$D$8:$H$9</c:f>
              <c:strCache>
                <c:ptCount val="5"/>
                <c:pt idx="0">
                  <c:v>5.2020.</c:v>
                </c:pt>
                <c:pt idx="1">
                  <c:v>11.2020.</c:v>
                </c:pt>
                <c:pt idx="2">
                  <c:v>4.2021.</c:v>
                </c:pt>
                <c:pt idx="3">
                  <c:v>1.2022.</c:v>
                </c:pt>
                <c:pt idx="4">
                  <c:v>5.2023.</c:v>
                </c:pt>
              </c:strCache>
            </c:strRef>
          </c:cat>
          <c:val>
            <c:numRef>
              <c:f>List5!$D$10:$H$10</c:f>
              <c:numCache>
                <c:formatCode>0.00;[Red]0.00</c:formatCode>
                <c:ptCount val="5"/>
                <c:pt idx="0">
                  <c:v>0.74</c:v>
                </c:pt>
                <c:pt idx="1">
                  <c:v>0.8</c:v>
                </c:pt>
                <c:pt idx="2">
                  <c:v>0.85</c:v>
                </c:pt>
                <c:pt idx="3">
                  <c:v>0.87</c:v>
                </c:pt>
                <c:pt idx="4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30-4423-BC26-F139AB99A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40575"/>
        <c:axId val="808409919"/>
      </c:lineChart>
      <c:catAx>
        <c:axId val="81324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08409919"/>
        <c:crosses val="autoZero"/>
        <c:auto val="1"/>
        <c:lblAlgn val="ctr"/>
        <c:lblOffset val="100"/>
        <c:noMultiLvlLbl val="0"/>
      </c:catAx>
      <c:valAx>
        <c:axId val="808409919"/>
        <c:scaling>
          <c:orientation val="minMax"/>
          <c:max val="1.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;[Red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32405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88916479076263"/>
          <c:y val="6.7738114407854558E-2"/>
          <c:w val="0.83454245718167175"/>
          <c:h val="0.80228612772227648"/>
        </c:manualLayout>
      </c:layout>
      <c:lineChart>
        <c:grouping val="stacked"/>
        <c:varyColors val="0"/>
        <c:ser>
          <c:idx val="0"/>
          <c:order val="0"/>
          <c:tx>
            <c:strRef>
              <c:f>List6!$B$7</c:f>
              <c:strCache>
                <c:ptCount val="1"/>
                <c:pt idx="0">
                  <c:v>Stres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List6!$C$5:$G$6</c:f>
              <c:strCache>
                <c:ptCount val="5"/>
                <c:pt idx="0">
                  <c:v>5.2020.</c:v>
                </c:pt>
                <c:pt idx="1">
                  <c:v>11.2020.</c:v>
                </c:pt>
                <c:pt idx="2">
                  <c:v>4.2021.</c:v>
                </c:pt>
                <c:pt idx="3">
                  <c:v>1.2022.</c:v>
                </c:pt>
                <c:pt idx="4">
                  <c:v>5.2023.</c:v>
                </c:pt>
              </c:strCache>
            </c:strRef>
          </c:cat>
          <c:val>
            <c:numRef>
              <c:f>List6!$C$7:$G$7</c:f>
              <c:numCache>
                <c:formatCode>0.00;[Red]0.00</c:formatCode>
                <c:ptCount val="5"/>
                <c:pt idx="0">
                  <c:v>1.1299999999999999</c:v>
                </c:pt>
                <c:pt idx="1">
                  <c:v>1.26</c:v>
                </c:pt>
                <c:pt idx="2">
                  <c:v>1.3</c:v>
                </c:pt>
                <c:pt idx="3">
                  <c:v>1.29</c:v>
                </c:pt>
                <c:pt idx="4">
                  <c:v>1.35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D-41FE-8BE7-B20490F4F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270399"/>
        <c:axId val="417380095"/>
      </c:lineChart>
      <c:catAx>
        <c:axId val="77827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7380095"/>
        <c:crosses val="autoZero"/>
        <c:auto val="1"/>
        <c:lblAlgn val="ctr"/>
        <c:lblOffset val="100"/>
        <c:noMultiLvlLbl val="0"/>
      </c:catAx>
      <c:valAx>
        <c:axId val="417380095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0.00;[Red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7827039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7-48CA-B6F8-AE63828ED3D4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A7-48CA-B6F8-AE63828ED3D4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A7-48CA-B6F8-AE63828ED3D4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A7-48CA-B6F8-AE63828ED3D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A7-48CA-B6F8-AE63828ED3D4}"/>
              </c:ext>
            </c:extLst>
          </c:dPt>
          <c:dLbls>
            <c:dLbl>
              <c:idx val="0"/>
              <c:layout>
                <c:manualLayout>
                  <c:x val="-0.18592257599859247"/>
                  <c:y val="-1.474686021175349E-3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C01B281B-4DD6-4C54-A4FF-B75B2B74781C}" type="PERCENTAGE"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A7-48CA-B6F8-AE63828ED3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4321E2-BCD8-42FA-8B04-A2179149EB2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A7-48CA-B6F8-AE63828ED3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0EF59A-91BE-4A5C-A50F-DCF8DC0C4284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A7-48CA-B6F8-AE63828ED3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B0F0F4-8ED0-4997-A510-6C3D916FE28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A7-48CA-B6F8-AE63828ED3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BE9BF10-1D3B-499E-9783-407629DE1B5B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A7-48CA-B6F8-AE63828ED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niska</c:v>
                </c:pt>
                <c:pt idx="1">
                  <c:v>blaga</c:v>
                </c:pt>
                <c:pt idx="2">
                  <c:v>umjerena</c:v>
                </c:pt>
                <c:pt idx="3">
                  <c:v>teža</c:v>
                </c:pt>
                <c:pt idx="4">
                  <c:v>ekstremna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50.8</c:v>
                </c:pt>
                <c:pt idx="1">
                  <c:v>14</c:v>
                </c:pt>
                <c:pt idx="2">
                  <c:v>14</c:v>
                </c:pt>
                <c:pt idx="3">
                  <c:v>13.7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7-48CA-B6F8-AE63828E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20911534564023E-3"/>
          <c:y val="0.12370951434540314"/>
          <c:w val="0.76170570290986639"/>
          <c:h val="0.723242948964261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8-4754-8D08-29B682986895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8-4754-8D08-29B682986895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D8-4754-8D08-29B682986895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D8-4754-8D08-29B68298689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D8-4754-8D08-29B682986895}"/>
              </c:ext>
            </c:extLst>
          </c:dPt>
          <c:dLbls>
            <c:dLbl>
              <c:idx val="0"/>
              <c:layout>
                <c:manualLayout>
                  <c:x val="-0.17893076877224906"/>
                  <c:y val="8.832939716118178E-2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3CBE0B8E-20CA-42F8-93BC-5C566E4B6FED}" type="PERCENTAGE"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D8-4754-8D08-29B6829868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1964D7-5048-4018-98EE-BA52B99DB09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D8-4754-8D08-29B6829868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C80C5DB-44EA-43BE-9461-29A59AC6C48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D8-4754-8D08-29B6829868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1B5F31B-8CBF-417A-80E7-F0D83ABF508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D8-4754-8D08-29B6829868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A07C4D74-B8E3-44CD-9D1F-D5F29E79E2A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D8-4754-8D08-29B682986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normal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extremely severe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37.4</c:v>
                </c:pt>
                <c:pt idx="1">
                  <c:v>15.4</c:v>
                </c:pt>
                <c:pt idx="2">
                  <c:v>16.600000000000001</c:v>
                </c:pt>
                <c:pt idx="3">
                  <c:v>16.8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D8-4754-8D08-29B682986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7-48CA-B6F8-AE63828ED3D4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A7-48CA-B6F8-AE63828ED3D4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A7-48CA-B6F8-AE63828ED3D4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A7-48CA-B6F8-AE63828ED3D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A7-48CA-B6F8-AE63828ED3D4}"/>
              </c:ext>
            </c:extLst>
          </c:dPt>
          <c:dLbls>
            <c:dLbl>
              <c:idx val="0"/>
              <c:layout>
                <c:manualLayout>
                  <c:x val="-0.18592257599859247"/>
                  <c:y val="-1.474686021175349E-3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C01B281B-4DD6-4C54-A4FF-B75B2B74781C}" type="PERCENTAGE"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A7-48CA-B6F8-AE63828ED3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4321E2-BCD8-42FA-8B04-A2179149EB2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A7-48CA-B6F8-AE63828ED3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0EF59A-91BE-4A5C-A50F-DCF8DC0C4284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A7-48CA-B6F8-AE63828ED3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B0F0F4-8ED0-4997-A510-6C3D916FE28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A7-48CA-B6F8-AE63828ED3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BE9BF10-1D3B-499E-9783-407629DE1B5B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A7-48CA-B6F8-AE63828ED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niska</c:v>
                </c:pt>
                <c:pt idx="1">
                  <c:v>blaga</c:v>
                </c:pt>
                <c:pt idx="2">
                  <c:v>umjerena</c:v>
                </c:pt>
                <c:pt idx="3">
                  <c:v>teža</c:v>
                </c:pt>
                <c:pt idx="4">
                  <c:v>ekstremna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47.1</c:v>
                </c:pt>
                <c:pt idx="1">
                  <c:v>16.3</c:v>
                </c:pt>
                <c:pt idx="2">
                  <c:v>12.8</c:v>
                </c:pt>
                <c:pt idx="3">
                  <c:v>6.2</c:v>
                </c:pt>
                <c:pt idx="4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7-48CA-B6F8-AE63828E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(Sheet0!$G$45,Sheet0!$G$46,Sheet0!$G$47,Sheet0!$G$48,Sheet0!$G$49,Sheet0!$G$51)</c:f>
              <c:strCache>
                <c:ptCount val="6"/>
                <c:pt idx="0">
                  <c:v>Predavanja i ostali oblici nastave na kolegiju su dobro usklađeni (vježbe, seminari, praktični rad ...)</c:v>
                </c:pt>
                <c:pt idx="1">
                  <c:v>Izvori za učenje dostupni su studentima (nastavni materijal, skripte, udžbenici ...)</c:v>
                </c:pt>
                <c:pt idx="2">
                  <c:v>Dostupne su mi informacije o vrednovanju i obavezama (izvedbeni plan, ...)</c:v>
                </c:pt>
                <c:pt idx="3">
                  <c:v>Općenito sam zadovoljan ovim nastavnikom</c:v>
                </c:pt>
                <c:pt idx="4">
                  <c:v>Općenito sam zadovoljan ovim kolegijem</c:v>
                </c:pt>
                <c:pt idx="5">
                  <c:v>C Procjena kolegija u cjelini</c:v>
                </c:pt>
              </c:strCache>
            </c:strRef>
          </c:cat>
          <c:val>
            <c:numRef>
              <c:f>Sheet0!$B$45:$B$49</c:f>
              <c:numCache>
                <c:formatCode>General</c:formatCode>
                <c:ptCount val="5"/>
                <c:pt idx="0">
                  <c:v>4.4927000000000001</c:v>
                </c:pt>
                <c:pt idx="1">
                  <c:v>4.5829000000000004</c:v>
                </c:pt>
                <c:pt idx="2">
                  <c:v>4.7308000000000003</c:v>
                </c:pt>
                <c:pt idx="3">
                  <c:v>4.3364000000000003</c:v>
                </c:pt>
                <c:pt idx="4">
                  <c:v>4.1176000000000004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F-44A1-A7D7-83B6496A2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3116224"/>
        <c:axId val="1132614192"/>
      </c:barChart>
      <c:catAx>
        <c:axId val="11331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2614192"/>
        <c:crosses val="autoZero"/>
        <c:auto val="1"/>
        <c:lblAlgn val="ctr"/>
        <c:lblOffset val="100"/>
        <c:noMultiLvlLbl val="0"/>
      </c:catAx>
      <c:valAx>
        <c:axId val="113261419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311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20911534564023E-3"/>
          <c:y val="0.12370951434540314"/>
          <c:w val="0.76170570290986639"/>
          <c:h val="0.723242948964261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8-4754-8D08-29B682986895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8-4754-8D08-29B682986895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D8-4754-8D08-29B682986895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D8-4754-8D08-29B682986895}"/>
              </c:ext>
            </c:extLst>
          </c:dPt>
          <c:dPt>
            <c:idx val="4"/>
            <c:bubble3D val="0"/>
            <c:explosion val="1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D8-4754-8D08-29B682986895}"/>
              </c:ext>
            </c:extLst>
          </c:dPt>
          <c:dLbls>
            <c:dLbl>
              <c:idx val="0"/>
              <c:layout>
                <c:manualLayout>
                  <c:x val="-0.24072807280403646"/>
                  <c:y val="7.3660193479481162E-2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3CBE0B8E-20CA-42F8-93BC-5C566E4B6FED}" type="PERCENTAGE"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D8-4754-8D08-29B6829868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1964D7-5048-4018-98EE-BA52B99DB09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D8-4754-8D08-29B6829868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C80C5DB-44EA-43BE-9461-29A59AC6C48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D8-4754-8D08-29B6829868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1B5F31B-8CBF-417A-80E7-F0D83ABF508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D8-4754-8D08-29B6829868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A07C4D74-B8E3-44CD-9D1F-D5F29E79E2A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D8-4754-8D08-29B682986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normal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extremely severe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36.4</c:v>
                </c:pt>
                <c:pt idx="1">
                  <c:v>16.899999999999999</c:v>
                </c:pt>
                <c:pt idx="2">
                  <c:v>11.1</c:v>
                </c:pt>
                <c:pt idx="3">
                  <c:v>8</c:v>
                </c:pt>
                <c:pt idx="4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D8-4754-8D08-29B682986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5608426775212"/>
          <c:y val="5.9686180010504443E-2"/>
          <c:w val="0.58064586090230219"/>
          <c:h val="0.779825289796643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9-4AA4-B815-7FEDC7296828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29-4AA4-B815-7FEDC7296828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29-4AA4-B815-7FEDC7296828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29-4AA4-B815-7FEDC729682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29-4AA4-B815-7FEDC7296828}"/>
              </c:ext>
            </c:extLst>
          </c:dPt>
          <c:dLbls>
            <c:dLbl>
              <c:idx val="0"/>
              <c:layout>
                <c:manualLayout>
                  <c:x val="-0.17408674066921881"/>
                  <c:y val="8.9849500148396939E-3"/>
                </c:manualLayout>
              </c:layout>
              <c:tx>
                <c:rich>
                  <a:bodyPr/>
                  <a:lstStyle/>
                  <a:p>
                    <a:fld id="{35CA63BA-B3F8-48AF-B9F2-7E6EDBB1E84C}" type="PERCENTAGE">
                      <a:rPr lang="en-US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29-4AA4-B815-7FEDC7296828}"/>
                </c:ext>
              </c:extLst>
            </c:dLbl>
            <c:dLbl>
              <c:idx val="1"/>
              <c:layout>
                <c:manualLayout>
                  <c:x val="5.7095832876223995E-2"/>
                  <c:y val="-0.12409839031065623"/>
                </c:manualLayout>
              </c:layout>
              <c:tx>
                <c:rich>
                  <a:bodyPr/>
                  <a:lstStyle/>
                  <a:p>
                    <a:fld id="{9D76E56F-F2F8-4AEE-B671-1761D80E40C1}" type="PERCENTAGE">
                      <a:rPr lang="en-US" b="0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29-4AA4-B815-7FEDC7296828}"/>
                </c:ext>
              </c:extLst>
            </c:dLbl>
            <c:dLbl>
              <c:idx val="2"/>
              <c:layout>
                <c:manualLayout>
                  <c:x val="0.1435006212851076"/>
                  <c:y val="-4.072705982101061E-2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38CBA6FC-3A04-4C71-8C22-71B249170E03}" type="PERCENTAGE">
                      <a:rPr lang="en-US" b="0" baseline="0" dirty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29-4AA4-B815-7FEDC7296828}"/>
                </c:ext>
              </c:extLst>
            </c:dLbl>
            <c:dLbl>
              <c:idx val="3"/>
              <c:layout>
                <c:manualLayout>
                  <c:x val="8.6187677457515655E-2"/>
                  <c:y val="6.8437688576135358E-2"/>
                </c:manualLayout>
              </c:layout>
              <c:tx>
                <c:rich>
                  <a:bodyPr/>
                  <a:lstStyle/>
                  <a:p>
                    <a:fld id="{28AFC730-2BBD-4902-8B3C-7C12E1944427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729-4AA4-B815-7FEDC7296828}"/>
                </c:ext>
              </c:extLst>
            </c:dLbl>
            <c:dLbl>
              <c:idx val="4"/>
              <c:layout>
                <c:manualLayout>
                  <c:x val="7.1068674316439345E-2"/>
                  <c:y val="0.10976653497694625"/>
                </c:manualLayout>
              </c:layout>
              <c:tx>
                <c:rich>
                  <a:bodyPr/>
                  <a:lstStyle/>
                  <a:p>
                    <a:fld id="{D00B5408-59B4-43B3-80ED-2ABBFA390DC4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729-4AA4-B815-7FEDC7296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normalna</c:v>
                </c:pt>
                <c:pt idx="1">
                  <c:v>blaga</c:v>
                </c:pt>
                <c:pt idx="2">
                  <c:v>umjerena</c:v>
                </c:pt>
                <c:pt idx="3">
                  <c:v>teža</c:v>
                </c:pt>
                <c:pt idx="4">
                  <c:v>ekstremna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48.4</c:v>
                </c:pt>
                <c:pt idx="1">
                  <c:v>11.5</c:v>
                </c:pt>
                <c:pt idx="2">
                  <c:v>20.5</c:v>
                </c:pt>
                <c:pt idx="3">
                  <c:v>8.1</c:v>
                </c:pt>
                <c:pt idx="4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29-4AA4-B815-7FEDC7296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20911534564023E-3"/>
          <c:y val="0.12370951434540314"/>
          <c:w val="0.76170570290986639"/>
          <c:h val="0.723242948964261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studenata</c:v>
                </c:pt>
              </c:strCache>
            </c:strRef>
          </c:tx>
          <c:dPt>
            <c:idx val="0"/>
            <c:bubble3D val="0"/>
            <c:spPr>
              <a:solidFill>
                <a:srgbClr val="D3DD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1-4556-971E-F8907B3EA2CD}"/>
              </c:ext>
            </c:extLst>
          </c:dPt>
          <c:dPt>
            <c:idx val="1"/>
            <c:bubble3D val="0"/>
            <c:spPr>
              <a:solidFill>
                <a:srgbClr val="769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1-4556-971E-F8907B3EA2CD}"/>
              </c:ext>
            </c:extLst>
          </c:dPt>
          <c:dPt>
            <c:idx val="2"/>
            <c:bubble3D val="0"/>
            <c:spPr>
              <a:solidFill>
                <a:srgbClr val="4E70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11-4556-971E-F8907B3EA2CD}"/>
              </c:ext>
            </c:extLst>
          </c:dPt>
          <c:dPt>
            <c:idx val="3"/>
            <c:bubble3D val="0"/>
            <c:spPr>
              <a:solidFill>
                <a:srgbClr val="DA6F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1-4556-971E-F8907B3EA2CD}"/>
              </c:ext>
            </c:extLst>
          </c:dPt>
          <c:dPt>
            <c:idx val="4"/>
            <c:bubble3D val="0"/>
            <c:explosion val="3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11-4556-971E-F8907B3EA2CD}"/>
              </c:ext>
            </c:extLst>
          </c:dPt>
          <c:dLbls>
            <c:dLbl>
              <c:idx val="0"/>
              <c:layout>
                <c:manualLayout>
                  <c:x val="-0.23557829746805417"/>
                  <c:y val="0.10299860084288243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3CBE0B8E-20CA-42F8-93BC-5C566E4B6FED}" type="PERCENTAGE">
                      <a:rPr lang="en-US" b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[POSTOTAK]</a:t>
                    </a:fld>
                    <a:endParaRPr lang="en-US" b="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11-4556-971E-F8907B3EA2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1964D7-5048-4018-98EE-BA52B99DB09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11-4556-971E-F8907B3EA2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C80C5DB-44EA-43BE-9461-29A59AC6C48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11-4556-971E-F8907B3EA2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1B5F31B-8CBF-417A-80E7-F0D83ABF508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11-4556-971E-F8907B3EA2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A07C4D74-B8E3-44CD-9D1F-D5F29E79E2A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[POSTOTAK]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11-4556-971E-F8907B3EA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normal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extremely severe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38.4</c:v>
                </c:pt>
                <c:pt idx="1">
                  <c:v>12.4</c:v>
                </c:pt>
                <c:pt idx="2">
                  <c:v>21</c:v>
                </c:pt>
                <c:pt idx="3">
                  <c:v>12.4</c:v>
                </c:pt>
                <c:pt idx="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11-4556-971E-F8907B3EA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List2!$C$5:$C$14</c:f>
              <c:strCache>
                <c:ptCount val="10"/>
                <c:pt idx="0">
                  <c:v>Problemi u partnerskim odnosima</c:v>
                </c:pt>
                <c:pt idx="1">
                  <c:v>Nerazumijevanje od strane roditelja</c:v>
                </c:pt>
                <c:pt idx="2">
                  <c:v>Problemi u obiteljskim odnosima</c:v>
                </c:pt>
                <c:pt idx="3">
                  <c:v>Zabrinutost u vezi financijske situacije</c:v>
                </c:pt>
                <c:pt idx="4">
                  <c:v>Nedovoljno slobodnog vremena </c:v>
                </c:pt>
                <c:pt idx="5">
                  <c:v>Neizvjesna budućnost</c:v>
                </c:pt>
                <c:pt idx="6">
                  <c:v>Teškoće u organizaciji vremena</c:v>
                </c:pt>
                <c:pt idx="7">
                  <c:v>Preopterećenost akademskim zadacima (previše zadaća, seminara, prezentacija i obaveza)</c:v>
                </c:pt>
                <c:pt idx="8">
                  <c:v>Teškoće koncentracije</c:v>
                </c:pt>
                <c:pt idx="9">
                  <c:v>Ostavljanje obaveza za posljednji trenutak</c:v>
                </c:pt>
              </c:strCache>
            </c:strRef>
          </c:cat>
          <c:val>
            <c:numRef>
              <c:f>List2!$D$5:$D$14</c:f>
              <c:numCache>
                <c:formatCode>0.00</c:formatCode>
                <c:ptCount val="10"/>
                <c:pt idx="0">
                  <c:v>0.84</c:v>
                </c:pt>
                <c:pt idx="1">
                  <c:v>0.98</c:v>
                </c:pt>
                <c:pt idx="2">
                  <c:v>1.0802919708029195</c:v>
                </c:pt>
                <c:pt idx="3">
                  <c:v>1.715328467153284</c:v>
                </c:pt>
                <c:pt idx="4">
                  <c:v>2.1795620437956185</c:v>
                </c:pt>
                <c:pt idx="5">
                  <c:v>2.2145985401459871</c:v>
                </c:pt>
                <c:pt idx="6">
                  <c:v>2.2759124087591243</c:v>
                </c:pt>
                <c:pt idx="7">
                  <c:v>2.3956204379562029</c:v>
                </c:pt>
                <c:pt idx="8">
                  <c:v>2.5036496350364992</c:v>
                </c:pt>
                <c:pt idx="9">
                  <c:v>2.5299270072992686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1-4EC6-9A17-CB646D74F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3009711"/>
        <c:axId val="2075728959"/>
      </c:barChart>
      <c:catAx>
        <c:axId val="2073009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5728959"/>
        <c:crosses val="autoZero"/>
        <c:auto val="1"/>
        <c:lblAlgn val="ctr"/>
        <c:lblOffset val="100"/>
        <c:noMultiLvlLbl val="0"/>
      </c:catAx>
      <c:valAx>
        <c:axId val="2075728959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300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88451623366828E-2"/>
          <c:y val="3.9324112938387903E-2"/>
          <c:w val="0.80461560857512948"/>
          <c:h val="0.75823759853525419"/>
        </c:manualLayout>
      </c:layout>
      <c:barChart>
        <c:barDir val="col"/>
        <c:grouping val="clustered"/>
        <c:varyColors val="0"/>
        <c:ser>
          <c:idx val="0"/>
          <c:order val="0"/>
          <c:tx>
            <c:v>Zimski semestar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(Sheet0!$G$45:$G$49,Sheet0!$G$59)</c:f>
              <c:strCache>
                <c:ptCount val="6"/>
                <c:pt idx="0">
                  <c:v>Predavanja i ostali oblici nastave na kolegiju su dobro usklađeni (vježbe, seminari, praktični rad ...)</c:v>
                </c:pt>
                <c:pt idx="1">
                  <c:v>Izvori za učenje dostupni su studentima (nastavni materijal, skripte, udžbenici ...)</c:v>
                </c:pt>
                <c:pt idx="2">
                  <c:v>Dostupne su mi informacije o vrednovanju i obavezama (izvedbeni plan, ...)</c:v>
                </c:pt>
                <c:pt idx="3">
                  <c:v>Općenito sam zadovoljan ovim nastavnikom</c:v>
                </c:pt>
                <c:pt idx="4">
                  <c:v>Općenito sam zadovoljan ovim kolegijem</c:v>
                </c:pt>
                <c:pt idx="5">
                  <c:v>Procjena kolegija u cjelini</c:v>
                </c:pt>
              </c:strCache>
            </c:strRef>
          </c:cat>
          <c:val>
            <c:numRef>
              <c:f>(Sheet0!$B$45:$B$49,Sheet0!$B$51)</c:f>
              <c:numCache>
                <c:formatCode>General</c:formatCode>
                <c:ptCount val="6"/>
                <c:pt idx="0">
                  <c:v>4.6062000000000003</c:v>
                </c:pt>
                <c:pt idx="1">
                  <c:v>4.6643999999999997</c:v>
                </c:pt>
                <c:pt idx="2">
                  <c:v>4.7908999999999997</c:v>
                </c:pt>
                <c:pt idx="3">
                  <c:v>4.5186000000000002</c:v>
                </c:pt>
                <c:pt idx="4">
                  <c:v>4.2831999999999999</c:v>
                </c:pt>
                <c:pt idx="5">
                  <c:v>4.6980000000000004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4-4F36-975A-7415871E7078}"/>
            </c:ext>
          </c:extLst>
        </c:ser>
        <c:ser>
          <c:idx val="1"/>
          <c:order val="1"/>
          <c:tx>
            <c:v>Ljetni semestar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(Sheet0!$G$45:$G$49,Sheet0!$G$59)</c:f>
              <c:strCache>
                <c:ptCount val="6"/>
                <c:pt idx="0">
                  <c:v>Predavanja i ostali oblici nastave na kolegiju su dobro usklađeni (vježbe, seminari, praktični rad ...)</c:v>
                </c:pt>
                <c:pt idx="1">
                  <c:v>Izvori za učenje dostupni su studentima (nastavni materijal, skripte, udžbenici ...)</c:v>
                </c:pt>
                <c:pt idx="2">
                  <c:v>Dostupne su mi informacije o vrednovanju i obavezama (izvedbeni plan, ...)</c:v>
                </c:pt>
                <c:pt idx="3">
                  <c:v>Općenito sam zadovoljan ovim nastavnikom</c:v>
                </c:pt>
                <c:pt idx="4">
                  <c:v>Općenito sam zadovoljan ovim kolegijem</c:v>
                </c:pt>
                <c:pt idx="5">
                  <c:v>Procjena kolegija u cjelini</c:v>
                </c:pt>
              </c:strCache>
            </c:strRef>
          </c:cat>
          <c:val>
            <c:numRef>
              <c:f>(Sheet0!$B$53:$B$57,Sheet0!$B$59)</c:f>
              <c:numCache>
                <c:formatCode>General</c:formatCode>
                <c:ptCount val="6"/>
                <c:pt idx="0">
                  <c:v>4.4927000000000001</c:v>
                </c:pt>
                <c:pt idx="1">
                  <c:v>4.5829000000000004</c:v>
                </c:pt>
                <c:pt idx="2">
                  <c:v>4.7308000000000003</c:v>
                </c:pt>
                <c:pt idx="3">
                  <c:v>4.3364000000000003</c:v>
                </c:pt>
                <c:pt idx="4">
                  <c:v>4.1176000000000004</c:v>
                </c:pt>
                <c:pt idx="5">
                  <c:v>4.6140999999999996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4-4F36-975A-7415871E7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3798144"/>
        <c:axId val="1072075680"/>
      </c:barChart>
      <c:catAx>
        <c:axId val="12337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2075680"/>
        <c:crosses val="autoZero"/>
        <c:auto val="1"/>
        <c:lblAlgn val="ctr"/>
        <c:lblOffset val="100"/>
        <c:noMultiLvlLbl val="0"/>
      </c:catAx>
      <c:valAx>
        <c:axId val="10720756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3379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2021./2022.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List1!$G$1:$G$6</c:f>
              <c:strCache>
                <c:ptCount val="6"/>
                <c:pt idx="0">
                  <c:v>Predavanja i ostali oblici nastave na kolegiju su dobro usklađeni (vježbe, seminari, praktični rad ...)</c:v>
                </c:pt>
                <c:pt idx="1">
                  <c:v>Izvori za učenje dostupni su studentima (nastavni materijal, skripte, udžbenici ...)</c:v>
                </c:pt>
                <c:pt idx="2">
                  <c:v>Dostupne su mi informacije o vrednovanju i obavezama (izvedbeni plan, ...)</c:v>
                </c:pt>
                <c:pt idx="3">
                  <c:v>Općenito sam zadovoljan ovim nastavnikom</c:v>
                </c:pt>
                <c:pt idx="4">
                  <c:v>Općenito sam zadovoljan ovim kolegijem</c:v>
                </c:pt>
                <c:pt idx="5">
                  <c:v>C Procjena kolegija u cjelini</c:v>
                </c:pt>
              </c:strCache>
            </c:strRef>
          </c:cat>
          <c:val>
            <c:numRef>
              <c:f>List1!$B$1:$B$6</c:f>
              <c:numCache>
                <c:formatCode>0.00</c:formatCode>
                <c:ptCount val="6"/>
                <c:pt idx="0">
                  <c:v>4.5331000000000001</c:v>
                </c:pt>
                <c:pt idx="1">
                  <c:v>4.6908000000000003</c:v>
                </c:pt>
                <c:pt idx="2">
                  <c:v>4.7717000000000001</c:v>
                </c:pt>
                <c:pt idx="3">
                  <c:v>4.4400000000000004</c:v>
                </c:pt>
                <c:pt idx="4">
                  <c:v>4.2534000000000001</c:v>
                </c:pt>
                <c:pt idx="5">
                  <c:v>4.6803999999999997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5-4120-B241-B592547D1ECF}"/>
            </c:ext>
          </c:extLst>
        </c:ser>
        <c:ser>
          <c:idx val="1"/>
          <c:order val="1"/>
          <c:tx>
            <c:v>2022./2023.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List1!$B$8:$B$13</c:f>
              <c:numCache>
                <c:formatCode>0.00</c:formatCode>
                <c:ptCount val="6"/>
                <c:pt idx="0">
                  <c:v>4.4927000000000001</c:v>
                </c:pt>
                <c:pt idx="1">
                  <c:v>4.5829000000000004</c:v>
                </c:pt>
                <c:pt idx="2">
                  <c:v>4.7308000000000003</c:v>
                </c:pt>
                <c:pt idx="3">
                  <c:v>4.3364000000000003</c:v>
                </c:pt>
                <c:pt idx="4">
                  <c:v>4.1176000000000004</c:v>
                </c:pt>
                <c:pt idx="5">
                  <c:v>4.6140999999999996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5-4120-B241-B592547D1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03152"/>
        <c:axId val="196030544"/>
      </c:barChart>
      <c:catAx>
        <c:axId val="1550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6030544"/>
        <c:crosses val="autoZero"/>
        <c:auto val="1"/>
        <c:lblAlgn val="ctr"/>
        <c:lblOffset val="100"/>
        <c:noMultiLvlLbl val="0"/>
      </c:catAx>
      <c:valAx>
        <c:axId val="1960305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500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(Sheet0!$G$12:$G$20,Sheet0!$G$26)</c:f>
              <c:strCache>
                <c:ptCount val="10"/>
                <c:pt idx="0">
                  <c:v>Nastavnik je jasno i detaljno upoznao studente s ishodima kolegija (ciljevima nastave, radnim zadacima)</c:v>
                </c:pt>
                <c:pt idx="1">
                  <c:v>Nastavnik je jasno i detaljno objasnio  kriterije vrednovanja i ocjenjivanja</c:v>
                </c:pt>
                <c:pt idx="2">
                  <c:v>Nastavnik tijekom semestra ocjenjuje rad studenata sukladno izvedbenom planu kolegija (kolokviji/projekti/zadaci/vježbe/seminari/praktičan rad) i redovito daje povratne informacije</c:v>
                </c:pt>
                <c:pt idx="3">
                  <c:v>Nastavnik je upućivao na povezanost sadržaja nastave s drugim kolegijima i/ili s praktičnom primjenom sadržaja</c:v>
                </c:pt>
                <c:pt idx="4">
                  <c:v>Nastavnik je prezentirao gradivo na jasan i razumljiv način</c:v>
                </c:pt>
                <c:pt idx="5">
                  <c:v>Nastavnik je poticao na aktivno sudjelovanje u nastavi (sudjelovanje u raspravama, postavljanje pitanja, odgovaranje na pitanja), suradnju sa studentima, samostalnost u radu i kritičko mišljenje</c:v>
                </c:pt>
                <c:pt idx="6">
                  <c:v>Nastavnik je bio motiviran tijekom izvođenja nastave i pokazivao je entuzijazam u radu</c:v>
                </c:pt>
                <c:pt idx="7">
                  <c:v>Nastavnik se prema studentima odnosio s poštovanjem</c:v>
                </c:pt>
                <c:pt idx="8">
                  <c:v>Nastavnik je bio redovito dostupan za komunikaciju</c:v>
                </c:pt>
                <c:pt idx="9">
                  <c:v>Procjena nastavnice/nastavnika na navedenom kolegiju</c:v>
                </c:pt>
              </c:strCache>
            </c:strRef>
          </c:cat>
          <c:val>
            <c:numRef>
              <c:f>(Sheet0!$B$12:$B$20,Sheet0!$B$26)</c:f>
              <c:numCache>
                <c:formatCode>General</c:formatCode>
                <c:ptCount val="10"/>
                <c:pt idx="0">
                  <c:v>4.5811999999999999</c:v>
                </c:pt>
                <c:pt idx="1">
                  <c:v>4.4874999999999998</c:v>
                </c:pt>
                <c:pt idx="2">
                  <c:v>4.5894000000000004</c:v>
                </c:pt>
                <c:pt idx="3">
                  <c:v>4.5585000000000004</c:v>
                </c:pt>
                <c:pt idx="4">
                  <c:v>4.4800000000000004</c:v>
                </c:pt>
                <c:pt idx="5">
                  <c:v>4.5937000000000001</c:v>
                </c:pt>
                <c:pt idx="6">
                  <c:v>4.5812999999999997</c:v>
                </c:pt>
                <c:pt idx="7">
                  <c:v>4.6351000000000004</c:v>
                </c:pt>
                <c:pt idx="8">
                  <c:v>4.6421000000000001</c:v>
                </c:pt>
                <c:pt idx="9">
                  <c:v>4.6066000000000003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66-434C-8CE8-9A96D4B81B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1162176"/>
        <c:axId val="1132615024"/>
      </c:barChart>
      <c:catAx>
        <c:axId val="113116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2615024"/>
        <c:crosses val="autoZero"/>
        <c:auto val="1"/>
        <c:lblAlgn val="ctr"/>
        <c:lblOffset val="100"/>
        <c:noMultiLvlLbl val="0"/>
      </c:catAx>
      <c:valAx>
        <c:axId val="113261502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3116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Sheet3!$C$2:$C$11</c:f>
              <c:strCache>
                <c:ptCount val="10"/>
                <c:pt idx="0">
                  <c:v>Smatram da je važno kontinuirano se usavršavati za rad u nastavi.</c:v>
                </c:pt>
                <c:pt idx="1">
                  <c:v>Studentima dajem pravovremene i potpune povratne informacije o njihovom radu i napretku.</c:v>
                </c:pt>
                <c:pt idx="2">
                  <c:v>Smatram da je važno biti informiran o radu Sveučilišta (politikama i aktivnostima).</c:v>
                </c:pt>
                <c:pt idx="3">
                  <c:v>Smatram svoj posao poticajnim.</c:v>
                </c:pt>
                <c:pt idx="4">
                  <c:v>Studenti se prema meni odnose s poštovanjem.</c:v>
                </c:pt>
                <c:pt idx="5">
                  <c:v>Mojim studentima dostupni su primjereni resursi za učenje i ostvarivanje ishoda učenja.</c:v>
                </c:pt>
                <c:pt idx="6">
                  <c:v>Nastavu unaprjeđujem korištenjem novijih znanstvenih spoznaja/umjetničkih metoda.</c:v>
                </c:pt>
                <c:pt idx="7">
                  <c:v>Slobodan sam u izboru područja istraživanja.</c:v>
                </c:pt>
                <c:pt idx="8">
                  <c:v>Kroz nastavu razvijam kod studenata vještine zaključivanja i donošenja odluka.</c:v>
                </c:pt>
                <c:pt idx="9">
                  <c:v>Rad u nastavi mi je izvor zadovoljstva.</c:v>
                </c:pt>
              </c:strCache>
            </c:strRef>
          </c:cat>
          <c:val>
            <c:numRef>
              <c:f>Sheet3!$D$2:$D$11</c:f>
              <c:numCache>
                <c:formatCode>###0.00</c:formatCode>
                <c:ptCount val="10"/>
                <c:pt idx="0">
                  <c:v>4.56989247311828</c:v>
                </c:pt>
                <c:pt idx="1">
                  <c:v>4.5</c:v>
                </c:pt>
                <c:pt idx="2">
                  <c:v>4.4731182795698921</c:v>
                </c:pt>
                <c:pt idx="3">
                  <c:v>4.4631578947368418</c:v>
                </c:pt>
                <c:pt idx="4">
                  <c:v>4.4347826086956523</c:v>
                </c:pt>
                <c:pt idx="5">
                  <c:v>4.397849462365591</c:v>
                </c:pt>
                <c:pt idx="6">
                  <c:v>4.376344086021505</c:v>
                </c:pt>
                <c:pt idx="7">
                  <c:v>4.376344086021505</c:v>
                </c:pt>
                <c:pt idx="8">
                  <c:v>4.3586956521739131</c:v>
                </c:pt>
                <c:pt idx="9">
                  <c:v>4.3368421052631581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6-4B85-AFC3-5F188E9BB7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901279"/>
        <c:axId val="1836401519"/>
      </c:barChart>
      <c:catAx>
        <c:axId val="7390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36401519"/>
        <c:crosses val="autoZero"/>
        <c:auto val="1"/>
        <c:lblAlgn val="ctr"/>
        <c:lblOffset val="100"/>
        <c:noMultiLvlLbl val="0"/>
      </c:catAx>
      <c:valAx>
        <c:axId val="1836401519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90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Sheet7!$A$1:$A$11</c:f>
              <c:strCache>
                <c:ptCount val="11"/>
                <c:pt idx="0">
                  <c:v>Koristim povratne informacije iz studentskih anketa za unaprjeđenje nastave.</c:v>
                </c:pt>
                <c:pt idx="1">
                  <c:v>Previše je administracije povezane s nastavom.</c:v>
                </c:pt>
                <c:pt idx="2">
                  <c:v>Radim na unaprjeđenju vlastitih nastavničkih kompetencija kroz formalne i/ili neformalne načine učenja.</c:v>
                </c:pt>
                <c:pt idx="3">
                  <c:v>Nastavu kontinuirano unaprjeđujem suvremenim metodama učenja i poučavanja.</c:v>
                </c:pt>
                <c:pt idx="4">
                  <c:v>Smatram se dobrim nastavnikom.</c:v>
                </c:pt>
                <c:pt idx="5">
                  <c:v>Kvaliteta mojeg poučavanja se redovito procjenjuje.</c:v>
                </c:pt>
                <c:pt idx="6">
                  <c:v>Osigurani su mi primjereni prostorni i tehnički uvjeti za kvalitetno odvijanje nastave.</c:v>
                </c:pt>
                <c:pt idx="7">
                  <c:v>Povratne informacije iz studentskih anketa smatram korisnim.</c:v>
                </c:pt>
                <c:pt idx="8">
                  <c:v>Moja institucija promovira i potiče usavršavanje nastavnika za rad u nastavi.</c:v>
                </c:pt>
                <c:pt idx="9">
                  <c:v>Poučavanje je najvažnija uloga sveučilišnog nastavnika.</c:v>
                </c:pt>
                <c:pt idx="10">
                  <c:v>Smatram da previše radim u nastavi.</c:v>
                </c:pt>
              </c:strCache>
            </c:strRef>
          </c:cat>
          <c:val>
            <c:numRef>
              <c:f>Sheet7!$B$1:$B$11</c:f>
              <c:numCache>
                <c:formatCode>###0.00</c:formatCode>
                <c:ptCount val="11"/>
                <c:pt idx="0">
                  <c:v>4.311827956989247</c:v>
                </c:pt>
                <c:pt idx="1">
                  <c:v>4.268817204301075</c:v>
                </c:pt>
                <c:pt idx="2">
                  <c:v>4.258064516129032</c:v>
                </c:pt>
                <c:pt idx="3">
                  <c:v>4.182795698924731</c:v>
                </c:pt>
                <c:pt idx="4">
                  <c:v>4.129032258064516</c:v>
                </c:pt>
                <c:pt idx="5">
                  <c:v>3.913978494623656</c:v>
                </c:pt>
                <c:pt idx="6">
                  <c:v>3.89247311827957</c:v>
                </c:pt>
                <c:pt idx="7">
                  <c:v>3.827956989247312</c:v>
                </c:pt>
                <c:pt idx="8">
                  <c:v>3.78494623655914</c:v>
                </c:pt>
                <c:pt idx="9">
                  <c:v>3.6236559139784901</c:v>
                </c:pt>
                <c:pt idx="10">
                  <c:v>3.225806451612903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4-46CC-A5F6-2ADCFAC6D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59355055"/>
        <c:axId val="400271519"/>
      </c:barChart>
      <c:catAx>
        <c:axId val="25935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0271519"/>
        <c:crosses val="autoZero"/>
        <c:auto val="1"/>
        <c:lblAlgn val="ctr"/>
        <c:lblOffset val="100"/>
        <c:noMultiLvlLbl val="0"/>
      </c:catAx>
      <c:valAx>
        <c:axId val="400271519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5935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Sheet4!$A$3:$A$5</c:f>
              <c:strCache>
                <c:ptCount val="3"/>
                <c:pt idx="0">
                  <c:v>Studenti su motivirani za studiranje.</c:v>
                </c:pt>
                <c:pt idx="1">
                  <c:v>Studenti su dobro pripremljeni za studij na sveučilišnoj razini.</c:v>
                </c:pt>
                <c:pt idx="2">
                  <c:v>Studenti koriste konzultacije.</c:v>
                </c:pt>
              </c:strCache>
            </c:strRef>
          </c:cat>
          <c:val>
            <c:numRef>
              <c:f>Sheet4!$B$3:$B$5</c:f>
              <c:numCache>
                <c:formatCode>###0.00</c:formatCode>
                <c:ptCount val="3"/>
                <c:pt idx="0">
                  <c:v>2.7717391304347827</c:v>
                </c:pt>
                <c:pt idx="1">
                  <c:v>2.5326086956521738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6-456B-9F57-027EBD6EE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901071"/>
        <c:axId val="391429743"/>
      </c:barChart>
      <c:catAx>
        <c:axId val="8490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1429743"/>
        <c:crosses val="autoZero"/>
        <c:auto val="1"/>
        <c:lblAlgn val="ctr"/>
        <c:lblOffset val="100"/>
        <c:noMultiLvlLbl val="0"/>
      </c:catAx>
      <c:valAx>
        <c:axId val="391429743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901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5142A-C037-49E3-B8D0-CA8206FBDFC2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34F50177-6B44-471B-A4A7-D987BD4622F1}">
      <dgm:prSet phldrT="[Text]" custT="1"/>
      <dgm:spPr>
        <a:xfrm>
          <a:off x="4400774" y="-173698"/>
          <a:ext cx="1548806" cy="154880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hr-HR" sz="1500" dirty="0">
              <a:latin typeface="Calibri"/>
              <a:ea typeface="+mn-ea"/>
              <a:cs typeface="+mn-cs"/>
            </a:rPr>
            <a:t>Akademski neuspjeh</a:t>
          </a:r>
        </a:p>
      </dgm:t>
    </dgm:pt>
    <dgm:pt modelId="{4D9743D1-9EA4-42B2-9BF0-B9DDDA19D0DA}" type="parTrans" cxnId="{37D6A308-1C04-40E7-9D2C-80FCF2FB4D62}">
      <dgm:prSet/>
      <dgm:spPr/>
      <dgm:t>
        <a:bodyPr/>
        <a:lstStyle/>
        <a:p>
          <a:endParaRPr lang="hr-HR"/>
        </a:p>
      </dgm:t>
    </dgm:pt>
    <dgm:pt modelId="{D1E8DFD0-EED2-4CD9-914A-EBE5610E68F1}" type="sibTrans" cxnId="{37D6A308-1C04-40E7-9D2C-80FCF2FB4D62}">
      <dgm:prSet/>
      <dgm:spPr>
        <a:xfrm rot="2160000">
          <a:off x="5867811" y="973147"/>
          <a:ext cx="275161" cy="46148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2DF054-F950-4025-9D26-131BFABB01E2}">
      <dgm:prSet phldrT="[Text]" custT="1"/>
      <dgm:spPr>
        <a:xfrm>
          <a:off x="6076045" y="1046665"/>
          <a:ext cx="1525341" cy="1525341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hr-HR" sz="1500" dirty="0">
              <a:latin typeface="Calibri"/>
              <a:ea typeface="+mn-ea"/>
              <a:cs typeface="+mn-cs"/>
            </a:rPr>
            <a:t>Depresivnost</a:t>
          </a:r>
        </a:p>
      </dgm:t>
    </dgm:pt>
    <dgm:pt modelId="{BB2AFF42-D6C0-4959-BA44-3379DDA94E89}" type="parTrans" cxnId="{F990C844-A2C6-4E3F-8C65-70B3E5E07565}">
      <dgm:prSet/>
      <dgm:spPr/>
      <dgm:t>
        <a:bodyPr/>
        <a:lstStyle/>
        <a:p>
          <a:endParaRPr lang="hr-HR"/>
        </a:p>
      </dgm:t>
    </dgm:pt>
    <dgm:pt modelId="{87560A37-976C-4093-B594-EDE9C1B065EC}" type="sibTrans" cxnId="{F990C844-A2C6-4E3F-8C65-70B3E5E07565}">
      <dgm:prSet/>
      <dgm:spPr>
        <a:xfrm rot="6480000">
          <a:off x="6456867" y="2466452"/>
          <a:ext cx="186733" cy="46148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DA01ED-3B7E-45CD-8BA7-333ABC05F49A}">
      <dgm:prSet phldrT="[Text]" custT="1"/>
      <dgm:spPr>
        <a:xfrm>
          <a:off x="5266304" y="2823243"/>
          <a:ext cx="1873993" cy="1883401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hr-HR" sz="1500" dirty="0">
              <a:latin typeface="Calibri"/>
              <a:ea typeface="+mn-ea"/>
              <a:cs typeface="+mn-cs"/>
            </a:rPr>
            <a:t>Slaba koncentracija</a:t>
          </a:r>
          <a:r>
            <a:rPr lang="en-US" sz="1500" dirty="0">
              <a:latin typeface="Calibri"/>
              <a:ea typeface="+mn-ea"/>
              <a:cs typeface="+mn-cs"/>
            </a:rPr>
            <a:t>, </a:t>
          </a:r>
          <a:r>
            <a:rPr lang="hr-HR" sz="1500" dirty="0">
              <a:latin typeface="Calibri"/>
              <a:ea typeface="+mn-ea"/>
              <a:cs typeface="+mn-cs"/>
            </a:rPr>
            <a:t>više negativnih misli i vjerovanja</a:t>
          </a:r>
        </a:p>
      </dgm:t>
    </dgm:pt>
    <dgm:pt modelId="{4BAE55A4-8AB4-411A-88B0-B3DCACE30465}" type="parTrans" cxnId="{971FBCAC-F815-46EE-AD3C-DB98096C0799}">
      <dgm:prSet/>
      <dgm:spPr/>
      <dgm:t>
        <a:bodyPr/>
        <a:lstStyle/>
        <a:p>
          <a:endParaRPr lang="hr-HR"/>
        </a:p>
      </dgm:t>
    </dgm:pt>
    <dgm:pt modelId="{10C77E47-CC53-4754-8923-566A1682F390}" type="sibTrans" cxnId="{971FBCAC-F815-46EE-AD3C-DB98096C0799}">
      <dgm:prSet/>
      <dgm:spPr>
        <a:xfrm rot="10800000">
          <a:off x="4994398" y="3534200"/>
          <a:ext cx="192146" cy="46148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7C5C31-EE7D-4329-B85F-53A6C624E1D2}">
      <dgm:prSet phldrT="[Text]" custT="1"/>
      <dgm:spPr>
        <a:xfrm>
          <a:off x="3390344" y="3008235"/>
          <a:ext cx="1513418" cy="1513418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hr-HR" sz="1500">
              <a:latin typeface="Calibri"/>
              <a:ea typeface="+mn-ea"/>
              <a:cs typeface="+mn-cs"/>
            </a:rPr>
            <a:t>Pad motivacije; smanjen kapacitet za učenje</a:t>
          </a:r>
          <a:endParaRPr lang="hr-HR" sz="1500" dirty="0">
            <a:latin typeface="Calibri"/>
            <a:ea typeface="+mn-ea"/>
            <a:cs typeface="+mn-cs"/>
          </a:endParaRPr>
        </a:p>
      </dgm:t>
    </dgm:pt>
    <dgm:pt modelId="{3B6DF754-8766-4362-BFE4-1802595BAF53}" type="parTrans" cxnId="{E5808B27-D5C9-4206-99FE-AEF1D3171048}">
      <dgm:prSet/>
      <dgm:spPr/>
      <dgm:t>
        <a:bodyPr/>
        <a:lstStyle/>
        <a:p>
          <a:endParaRPr lang="hr-HR"/>
        </a:p>
      </dgm:t>
    </dgm:pt>
    <dgm:pt modelId="{9B562CEB-1723-4D9C-8DD8-C4E42AF56E3D}" type="sibTrans" cxnId="{E5808B27-D5C9-4206-99FE-AEF1D3171048}">
      <dgm:prSet/>
      <dgm:spPr>
        <a:xfrm rot="15120000">
          <a:off x="3751824" y="2635087"/>
          <a:ext cx="206180" cy="46148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35A9E9-EC34-4544-B693-0CB6EF4B2D72}">
      <dgm:prSet phldrT="[Text]" custT="1"/>
      <dgm:spPr>
        <a:xfrm>
          <a:off x="2563306" y="902551"/>
          <a:ext cx="1896664" cy="1813569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hr-HR" sz="1400" dirty="0">
              <a:latin typeface="Calibri"/>
              <a:ea typeface="+mn-ea"/>
              <a:cs typeface="+mn-cs"/>
            </a:rPr>
            <a:t>Nezadovoljstvo pad raspoloženja i samopoštovanja </a:t>
          </a:r>
        </a:p>
      </dgm:t>
    </dgm:pt>
    <dgm:pt modelId="{CB912A22-D178-42FF-94C3-23AC7A93307E}" type="parTrans" cxnId="{141C1599-3D1F-4B06-ABAC-DC6A89C0C0FF}">
      <dgm:prSet/>
      <dgm:spPr/>
      <dgm:t>
        <a:bodyPr/>
        <a:lstStyle/>
        <a:p>
          <a:endParaRPr lang="hr-HR"/>
        </a:p>
      </dgm:t>
    </dgm:pt>
    <dgm:pt modelId="{55E0295C-D71F-446D-AB01-2398EBE75EF9}" type="sibTrans" cxnId="{141C1599-3D1F-4B06-ABAC-DC6A89C0C0FF}">
      <dgm:prSet/>
      <dgm:spPr>
        <a:xfrm rot="19440000">
          <a:off x="4311116" y="930639"/>
          <a:ext cx="184707" cy="46148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766143-CD1C-4D17-892A-13EB133EBF8F}" type="pres">
      <dgm:prSet presAssocID="{05A5142A-C037-49E3-B8D0-CA8206FBDFC2}" presName="cycle" presStyleCnt="0">
        <dgm:presLayoutVars>
          <dgm:dir/>
          <dgm:resizeHandles val="exact"/>
        </dgm:presLayoutVars>
      </dgm:prSet>
      <dgm:spPr/>
    </dgm:pt>
    <dgm:pt modelId="{558435E8-234E-4494-8B4F-84A5FDAF0BD4}" type="pres">
      <dgm:prSet presAssocID="{34F50177-6B44-471B-A4A7-D987BD4622F1}" presName="node" presStyleLbl="node1" presStyleIdx="0" presStyleCnt="5" custScaleX="113269" custScaleY="113269" custRadScaleRad="166028">
        <dgm:presLayoutVars>
          <dgm:bulletEnabled val="1"/>
        </dgm:presLayoutVars>
      </dgm:prSet>
      <dgm:spPr/>
    </dgm:pt>
    <dgm:pt modelId="{5618E57C-74C4-4A50-B5B3-3E47BE880449}" type="pres">
      <dgm:prSet presAssocID="{D1E8DFD0-EED2-4CD9-914A-EBE5610E68F1}" presName="sibTrans" presStyleLbl="sibTrans2D1" presStyleIdx="0" presStyleCnt="5"/>
      <dgm:spPr/>
    </dgm:pt>
    <dgm:pt modelId="{6A11562B-DDDA-4648-B784-3C3CA6C2EC98}" type="pres">
      <dgm:prSet presAssocID="{D1E8DFD0-EED2-4CD9-914A-EBE5610E68F1}" presName="connectorText" presStyleLbl="sibTrans2D1" presStyleIdx="0" presStyleCnt="5"/>
      <dgm:spPr/>
    </dgm:pt>
    <dgm:pt modelId="{06C2004D-8902-4277-A498-2D0B81228886}" type="pres">
      <dgm:prSet presAssocID="{182DF054-F950-4025-9D26-131BFABB01E2}" presName="node" presStyleLbl="node1" presStyleIdx="1" presStyleCnt="5" custScaleX="126570" custScaleY="129708">
        <dgm:presLayoutVars>
          <dgm:bulletEnabled val="1"/>
        </dgm:presLayoutVars>
      </dgm:prSet>
      <dgm:spPr/>
    </dgm:pt>
    <dgm:pt modelId="{50AE4E45-71C0-4C83-9E0E-4B734634B422}" type="pres">
      <dgm:prSet presAssocID="{87560A37-976C-4093-B594-EDE9C1B065EC}" presName="sibTrans" presStyleLbl="sibTrans2D1" presStyleIdx="1" presStyleCnt="5"/>
      <dgm:spPr/>
    </dgm:pt>
    <dgm:pt modelId="{CA7297BD-E5FE-4229-9FD2-2CD3EE9D9985}" type="pres">
      <dgm:prSet presAssocID="{87560A37-976C-4093-B594-EDE9C1B065EC}" presName="connectorText" presStyleLbl="sibTrans2D1" presStyleIdx="1" presStyleCnt="5"/>
      <dgm:spPr/>
    </dgm:pt>
    <dgm:pt modelId="{9F9D625C-6CF8-4A5E-BB7A-079BCFF8C271}" type="pres">
      <dgm:prSet presAssocID="{54DA01ED-3B7E-45CD-8BA7-333ABC05F49A}" presName="node" presStyleLbl="node1" presStyleIdx="2" presStyleCnt="5" custScaleX="137051" custScaleY="137739">
        <dgm:presLayoutVars>
          <dgm:bulletEnabled val="1"/>
        </dgm:presLayoutVars>
      </dgm:prSet>
      <dgm:spPr/>
    </dgm:pt>
    <dgm:pt modelId="{92BA7450-531E-4B4E-A969-DFFD3F671ED5}" type="pres">
      <dgm:prSet presAssocID="{10C77E47-CC53-4754-8923-566A1682F390}" presName="sibTrans" presStyleLbl="sibTrans2D1" presStyleIdx="2" presStyleCnt="5"/>
      <dgm:spPr/>
    </dgm:pt>
    <dgm:pt modelId="{007CE109-8528-45B6-8495-F236C012DF5D}" type="pres">
      <dgm:prSet presAssocID="{10C77E47-CC53-4754-8923-566A1682F390}" presName="connectorText" presStyleLbl="sibTrans2D1" presStyleIdx="2" presStyleCnt="5"/>
      <dgm:spPr/>
    </dgm:pt>
    <dgm:pt modelId="{FB01D0B3-DD54-43EA-BED0-00431241A0DD}" type="pres">
      <dgm:prSet presAssocID="{C47C5C31-EE7D-4329-B85F-53A6C624E1D2}" presName="node" presStyleLbl="node1" presStyleIdx="3" presStyleCnt="5" custScaleX="110681" custScaleY="110681">
        <dgm:presLayoutVars>
          <dgm:bulletEnabled val="1"/>
        </dgm:presLayoutVars>
      </dgm:prSet>
      <dgm:spPr/>
    </dgm:pt>
    <dgm:pt modelId="{931B9C8D-DE91-4641-B99B-11AD27B6BCBB}" type="pres">
      <dgm:prSet presAssocID="{9B562CEB-1723-4D9C-8DD8-C4E42AF56E3D}" presName="sibTrans" presStyleLbl="sibTrans2D1" presStyleIdx="3" presStyleCnt="5"/>
      <dgm:spPr/>
    </dgm:pt>
    <dgm:pt modelId="{2ADD68F7-DF0B-4326-8965-972F8FC0B155}" type="pres">
      <dgm:prSet presAssocID="{9B562CEB-1723-4D9C-8DD8-C4E42AF56E3D}" presName="connectorText" presStyleLbl="sibTrans2D1" presStyleIdx="3" presStyleCnt="5"/>
      <dgm:spPr/>
    </dgm:pt>
    <dgm:pt modelId="{17B5194D-F744-455A-B197-15F9CF4660BC}" type="pres">
      <dgm:prSet presAssocID="{5935A9E9-EC34-4544-B693-0CB6EF4B2D72}" presName="node" presStyleLbl="node1" presStyleIdx="4" presStyleCnt="5" custScaleX="143903" custScaleY="141302">
        <dgm:presLayoutVars>
          <dgm:bulletEnabled val="1"/>
        </dgm:presLayoutVars>
      </dgm:prSet>
      <dgm:spPr/>
    </dgm:pt>
    <dgm:pt modelId="{8E6FAC65-3C87-44FC-A2AC-6C560FA2B0B6}" type="pres">
      <dgm:prSet presAssocID="{55E0295C-D71F-446D-AB01-2398EBE75EF9}" presName="sibTrans" presStyleLbl="sibTrans2D1" presStyleIdx="4" presStyleCnt="5"/>
      <dgm:spPr/>
    </dgm:pt>
    <dgm:pt modelId="{31B66B1C-1621-42AC-AF46-DB37B2F5D7BD}" type="pres">
      <dgm:prSet presAssocID="{55E0295C-D71F-446D-AB01-2398EBE75EF9}" presName="connectorText" presStyleLbl="sibTrans2D1" presStyleIdx="4" presStyleCnt="5"/>
      <dgm:spPr/>
    </dgm:pt>
  </dgm:ptLst>
  <dgm:cxnLst>
    <dgm:cxn modelId="{0DFE3C07-D0C9-419C-B066-560BC4F1E6CE}" type="presOf" srcId="{54DA01ED-3B7E-45CD-8BA7-333ABC05F49A}" destId="{9F9D625C-6CF8-4A5E-BB7A-079BCFF8C271}" srcOrd="0" destOrd="0" presId="urn:microsoft.com/office/officeart/2005/8/layout/cycle2"/>
    <dgm:cxn modelId="{37D6A308-1C04-40E7-9D2C-80FCF2FB4D62}" srcId="{05A5142A-C037-49E3-B8D0-CA8206FBDFC2}" destId="{34F50177-6B44-471B-A4A7-D987BD4622F1}" srcOrd="0" destOrd="0" parTransId="{4D9743D1-9EA4-42B2-9BF0-B9DDDA19D0DA}" sibTransId="{D1E8DFD0-EED2-4CD9-914A-EBE5610E68F1}"/>
    <dgm:cxn modelId="{05DF2810-7279-491D-9A47-039AE9B394E7}" type="presOf" srcId="{05A5142A-C037-49E3-B8D0-CA8206FBDFC2}" destId="{3F766143-CD1C-4D17-892A-13EB133EBF8F}" srcOrd="0" destOrd="0" presId="urn:microsoft.com/office/officeart/2005/8/layout/cycle2"/>
    <dgm:cxn modelId="{16106413-5AC3-4E84-B464-8F233D05FCB9}" type="presOf" srcId="{34F50177-6B44-471B-A4A7-D987BD4622F1}" destId="{558435E8-234E-4494-8B4F-84A5FDAF0BD4}" srcOrd="0" destOrd="0" presId="urn:microsoft.com/office/officeart/2005/8/layout/cycle2"/>
    <dgm:cxn modelId="{E5808B27-D5C9-4206-99FE-AEF1D3171048}" srcId="{05A5142A-C037-49E3-B8D0-CA8206FBDFC2}" destId="{C47C5C31-EE7D-4329-B85F-53A6C624E1D2}" srcOrd="3" destOrd="0" parTransId="{3B6DF754-8766-4362-BFE4-1802595BAF53}" sibTransId="{9B562CEB-1723-4D9C-8DD8-C4E42AF56E3D}"/>
    <dgm:cxn modelId="{4F0AE82E-1501-43D7-91D9-79EE37EFF522}" type="presOf" srcId="{10C77E47-CC53-4754-8923-566A1682F390}" destId="{92BA7450-531E-4B4E-A969-DFFD3F671ED5}" srcOrd="0" destOrd="0" presId="urn:microsoft.com/office/officeart/2005/8/layout/cycle2"/>
    <dgm:cxn modelId="{4578CA2F-5C88-43AC-A6F9-98656B516A75}" type="presOf" srcId="{10C77E47-CC53-4754-8923-566A1682F390}" destId="{007CE109-8528-45B6-8495-F236C012DF5D}" srcOrd="1" destOrd="0" presId="urn:microsoft.com/office/officeart/2005/8/layout/cycle2"/>
    <dgm:cxn modelId="{139AC860-70E9-4BBE-9C7A-84A03BD253AA}" type="presOf" srcId="{9B562CEB-1723-4D9C-8DD8-C4E42AF56E3D}" destId="{2ADD68F7-DF0B-4326-8965-972F8FC0B155}" srcOrd="1" destOrd="0" presId="urn:microsoft.com/office/officeart/2005/8/layout/cycle2"/>
    <dgm:cxn modelId="{F990C844-A2C6-4E3F-8C65-70B3E5E07565}" srcId="{05A5142A-C037-49E3-B8D0-CA8206FBDFC2}" destId="{182DF054-F950-4025-9D26-131BFABB01E2}" srcOrd="1" destOrd="0" parTransId="{BB2AFF42-D6C0-4959-BA44-3379DDA94E89}" sibTransId="{87560A37-976C-4093-B594-EDE9C1B065EC}"/>
    <dgm:cxn modelId="{26B74575-5DBE-45F9-B96F-F8B80213584C}" type="presOf" srcId="{9B562CEB-1723-4D9C-8DD8-C4E42AF56E3D}" destId="{931B9C8D-DE91-4641-B99B-11AD27B6BCBB}" srcOrd="0" destOrd="0" presId="urn:microsoft.com/office/officeart/2005/8/layout/cycle2"/>
    <dgm:cxn modelId="{621D0E7C-77AF-40F8-9798-A29F6B21BF67}" type="presOf" srcId="{5935A9E9-EC34-4544-B693-0CB6EF4B2D72}" destId="{17B5194D-F744-455A-B197-15F9CF4660BC}" srcOrd="0" destOrd="0" presId="urn:microsoft.com/office/officeart/2005/8/layout/cycle2"/>
    <dgm:cxn modelId="{0E8AA37D-785A-4787-8047-5A3B06FE2421}" type="presOf" srcId="{87560A37-976C-4093-B594-EDE9C1B065EC}" destId="{50AE4E45-71C0-4C83-9E0E-4B734634B422}" srcOrd="0" destOrd="0" presId="urn:microsoft.com/office/officeart/2005/8/layout/cycle2"/>
    <dgm:cxn modelId="{9B348883-E2D9-4048-B4DC-8F634AC5320B}" type="presOf" srcId="{D1E8DFD0-EED2-4CD9-914A-EBE5610E68F1}" destId="{6A11562B-DDDA-4648-B784-3C3CA6C2EC98}" srcOrd="1" destOrd="0" presId="urn:microsoft.com/office/officeart/2005/8/layout/cycle2"/>
    <dgm:cxn modelId="{141C1599-3D1F-4B06-ABAC-DC6A89C0C0FF}" srcId="{05A5142A-C037-49E3-B8D0-CA8206FBDFC2}" destId="{5935A9E9-EC34-4544-B693-0CB6EF4B2D72}" srcOrd="4" destOrd="0" parTransId="{CB912A22-D178-42FF-94C3-23AC7A93307E}" sibTransId="{55E0295C-D71F-446D-AB01-2398EBE75EF9}"/>
    <dgm:cxn modelId="{5AD52D9C-0D93-4ABD-B77A-8FCD4788E9D4}" type="presOf" srcId="{55E0295C-D71F-446D-AB01-2398EBE75EF9}" destId="{8E6FAC65-3C87-44FC-A2AC-6C560FA2B0B6}" srcOrd="0" destOrd="0" presId="urn:microsoft.com/office/officeart/2005/8/layout/cycle2"/>
    <dgm:cxn modelId="{F2BDF39D-FCB2-4196-9256-302A6CCCBDBC}" type="presOf" srcId="{D1E8DFD0-EED2-4CD9-914A-EBE5610E68F1}" destId="{5618E57C-74C4-4A50-B5B3-3E47BE880449}" srcOrd="0" destOrd="0" presId="urn:microsoft.com/office/officeart/2005/8/layout/cycle2"/>
    <dgm:cxn modelId="{56A232A6-41AA-4BFC-9D4D-A5DCB3102482}" type="presOf" srcId="{C47C5C31-EE7D-4329-B85F-53A6C624E1D2}" destId="{FB01D0B3-DD54-43EA-BED0-00431241A0DD}" srcOrd="0" destOrd="0" presId="urn:microsoft.com/office/officeart/2005/8/layout/cycle2"/>
    <dgm:cxn modelId="{971FBCAC-F815-46EE-AD3C-DB98096C0799}" srcId="{05A5142A-C037-49E3-B8D0-CA8206FBDFC2}" destId="{54DA01ED-3B7E-45CD-8BA7-333ABC05F49A}" srcOrd="2" destOrd="0" parTransId="{4BAE55A4-8AB4-411A-88B0-B3DCACE30465}" sibTransId="{10C77E47-CC53-4754-8923-566A1682F390}"/>
    <dgm:cxn modelId="{F7E0C5D8-4384-482B-8E42-617197779B2B}" type="presOf" srcId="{182DF054-F950-4025-9D26-131BFABB01E2}" destId="{06C2004D-8902-4277-A498-2D0B81228886}" srcOrd="0" destOrd="0" presId="urn:microsoft.com/office/officeart/2005/8/layout/cycle2"/>
    <dgm:cxn modelId="{055597DD-17F5-43FF-A83B-2EC353D533F6}" type="presOf" srcId="{55E0295C-D71F-446D-AB01-2398EBE75EF9}" destId="{31B66B1C-1621-42AC-AF46-DB37B2F5D7BD}" srcOrd="1" destOrd="0" presId="urn:microsoft.com/office/officeart/2005/8/layout/cycle2"/>
    <dgm:cxn modelId="{AC1544E3-AE6B-4624-A49A-56CC8540833B}" type="presOf" srcId="{87560A37-976C-4093-B594-EDE9C1B065EC}" destId="{CA7297BD-E5FE-4229-9FD2-2CD3EE9D9985}" srcOrd="1" destOrd="0" presId="urn:microsoft.com/office/officeart/2005/8/layout/cycle2"/>
    <dgm:cxn modelId="{546F71AD-2766-4F07-8382-94A2840E81F5}" type="presParOf" srcId="{3F766143-CD1C-4D17-892A-13EB133EBF8F}" destId="{558435E8-234E-4494-8B4F-84A5FDAF0BD4}" srcOrd="0" destOrd="0" presId="urn:microsoft.com/office/officeart/2005/8/layout/cycle2"/>
    <dgm:cxn modelId="{1615C3E6-ACB9-4813-AEA0-29B62C52EE7C}" type="presParOf" srcId="{3F766143-CD1C-4D17-892A-13EB133EBF8F}" destId="{5618E57C-74C4-4A50-B5B3-3E47BE880449}" srcOrd="1" destOrd="0" presId="urn:microsoft.com/office/officeart/2005/8/layout/cycle2"/>
    <dgm:cxn modelId="{202C5C37-9093-4253-9178-722211377AE7}" type="presParOf" srcId="{5618E57C-74C4-4A50-B5B3-3E47BE880449}" destId="{6A11562B-DDDA-4648-B784-3C3CA6C2EC98}" srcOrd="0" destOrd="0" presId="urn:microsoft.com/office/officeart/2005/8/layout/cycle2"/>
    <dgm:cxn modelId="{B8937CA2-1588-48B0-8FFA-A3B3169C417E}" type="presParOf" srcId="{3F766143-CD1C-4D17-892A-13EB133EBF8F}" destId="{06C2004D-8902-4277-A498-2D0B81228886}" srcOrd="2" destOrd="0" presId="urn:microsoft.com/office/officeart/2005/8/layout/cycle2"/>
    <dgm:cxn modelId="{324249B9-379D-44B3-99E6-820CA85B4657}" type="presParOf" srcId="{3F766143-CD1C-4D17-892A-13EB133EBF8F}" destId="{50AE4E45-71C0-4C83-9E0E-4B734634B422}" srcOrd="3" destOrd="0" presId="urn:microsoft.com/office/officeart/2005/8/layout/cycle2"/>
    <dgm:cxn modelId="{D6087BA0-3207-472A-9082-3D1273DD36A9}" type="presParOf" srcId="{50AE4E45-71C0-4C83-9E0E-4B734634B422}" destId="{CA7297BD-E5FE-4229-9FD2-2CD3EE9D9985}" srcOrd="0" destOrd="0" presId="urn:microsoft.com/office/officeart/2005/8/layout/cycle2"/>
    <dgm:cxn modelId="{CB705AC3-0E42-434C-BE14-29B326D82594}" type="presParOf" srcId="{3F766143-CD1C-4D17-892A-13EB133EBF8F}" destId="{9F9D625C-6CF8-4A5E-BB7A-079BCFF8C271}" srcOrd="4" destOrd="0" presId="urn:microsoft.com/office/officeart/2005/8/layout/cycle2"/>
    <dgm:cxn modelId="{7F1B8947-364C-480B-B7CD-49ED9EA576AC}" type="presParOf" srcId="{3F766143-CD1C-4D17-892A-13EB133EBF8F}" destId="{92BA7450-531E-4B4E-A969-DFFD3F671ED5}" srcOrd="5" destOrd="0" presId="urn:microsoft.com/office/officeart/2005/8/layout/cycle2"/>
    <dgm:cxn modelId="{E83DFB51-7BB3-4D50-B1CA-6D1040179888}" type="presParOf" srcId="{92BA7450-531E-4B4E-A969-DFFD3F671ED5}" destId="{007CE109-8528-45B6-8495-F236C012DF5D}" srcOrd="0" destOrd="0" presId="urn:microsoft.com/office/officeart/2005/8/layout/cycle2"/>
    <dgm:cxn modelId="{55082928-5616-490C-8654-AA92FF687E51}" type="presParOf" srcId="{3F766143-CD1C-4D17-892A-13EB133EBF8F}" destId="{FB01D0B3-DD54-43EA-BED0-00431241A0DD}" srcOrd="6" destOrd="0" presId="urn:microsoft.com/office/officeart/2005/8/layout/cycle2"/>
    <dgm:cxn modelId="{00E58543-83C9-4F30-A07E-8870F89E5C64}" type="presParOf" srcId="{3F766143-CD1C-4D17-892A-13EB133EBF8F}" destId="{931B9C8D-DE91-4641-B99B-11AD27B6BCBB}" srcOrd="7" destOrd="0" presId="urn:microsoft.com/office/officeart/2005/8/layout/cycle2"/>
    <dgm:cxn modelId="{F4763639-0A41-4111-A4A1-18FA4D5E60A6}" type="presParOf" srcId="{931B9C8D-DE91-4641-B99B-11AD27B6BCBB}" destId="{2ADD68F7-DF0B-4326-8965-972F8FC0B155}" srcOrd="0" destOrd="0" presId="urn:microsoft.com/office/officeart/2005/8/layout/cycle2"/>
    <dgm:cxn modelId="{A50AB0F1-D567-46DA-B61E-9F5A1A8C15A8}" type="presParOf" srcId="{3F766143-CD1C-4D17-892A-13EB133EBF8F}" destId="{17B5194D-F744-455A-B197-15F9CF4660BC}" srcOrd="8" destOrd="0" presId="urn:microsoft.com/office/officeart/2005/8/layout/cycle2"/>
    <dgm:cxn modelId="{E8B1E440-1E02-4CBB-93AB-EC863D2FE06F}" type="presParOf" srcId="{3F766143-CD1C-4D17-892A-13EB133EBF8F}" destId="{8E6FAC65-3C87-44FC-A2AC-6C560FA2B0B6}" srcOrd="9" destOrd="0" presId="urn:microsoft.com/office/officeart/2005/8/layout/cycle2"/>
    <dgm:cxn modelId="{6D6B5FE2-30FB-4A4F-9E02-80FE1AE18375}" type="presParOf" srcId="{8E6FAC65-3C87-44FC-A2AC-6C560FA2B0B6}" destId="{31B66B1C-1621-42AC-AF46-DB37B2F5D7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435E8-234E-4494-8B4F-84A5FDAF0BD4}">
      <dsp:nvSpPr>
        <dsp:cNvPr id="0" name=""/>
        <dsp:cNvSpPr/>
      </dsp:nvSpPr>
      <dsp:spPr>
        <a:xfrm>
          <a:off x="3165309" y="-152226"/>
          <a:ext cx="1359370" cy="135937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Calibri"/>
              <a:ea typeface="+mn-ea"/>
              <a:cs typeface="+mn-cs"/>
            </a:rPr>
            <a:t>Akademski neuspjeh</a:t>
          </a:r>
        </a:p>
      </dsp:txBody>
      <dsp:txXfrm>
        <a:off x="3364384" y="46849"/>
        <a:ext cx="961220" cy="961220"/>
      </dsp:txXfrm>
    </dsp:sp>
    <dsp:sp modelId="{5618E57C-74C4-4A50-B5B3-3E47BE880449}">
      <dsp:nvSpPr>
        <dsp:cNvPr id="0" name=""/>
        <dsp:cNvSpPr/>
      </dsp:nvSpPr>
      <dsp:spPr>
        <a:xfrm rot="2160000">
          <a:off x="4440391" y="826326"/>
          <a:ext cx="189410" cy="405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45817" y="890634"/>
        <a:ext cx="132587" cy="243026"/>
      </dsp:txXfrm>
    </dsp:sp>
    <dsp:sp modelId="{06C2004D-8902-4277-A498-2D0B81228886}">
      <dsp:nvSpPr>
        <dsp:cNvPr id="0" name=""/>
        <dsp:cNvSpPr/>
      </dsp:nvSpPr>
      <dsp:spPr>
        <a:xfrm>
          <a:off x="4544081" y="808854"/>
          <a:ext cx="1518999" cy="1556659"/>
        </a:xfrm>
        <a:prstGeom prst="ellipse">
          <a:avLst/>
        </a:prstGeom>
        <a:solidFill>
          <a:schemeClr val="accent1">
            <a:shade val="80000"/>
            <a:hueOff val="-115020"/>
            <a:satOff val="2834"/>
            <a:lumOff val="6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Calibri"/>
              <a:ea typeface="+mn-ea"/>
              <a:cs typeface="+mn-cs"/>
            </a:rPr>
            <a:t>Depresivnost</a:t>
          </a:r>
        </a:p>
      </dsp:txBody>
      <dsp:txXfrm>
        <a:off x="4766533" y="1036821"/>
        <a:ext cx="1074095" cy="1100725"/>
      </dsp:txXfrm>
    </dsp:sp>
    <dsp:sp modelId="{50AE4E45-71C0-4C83-9E0E-4B734634B422}">
      <dsp:nvSpPr>
        <dsp:cNvPr id="0" name=""/>
        <dsp:cNvSpPr/>
      </dsp:nvSpPr>
      <dsp:spPr>
        <a:xfrm rot="6480000">
          <a:off x="4980532" y="2215529"/>
          <a:ext cx="106168" cy="405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15026"/>
            <a:satOff val="835"/>
            <a:lumOff val="6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001378" y="2281391"/>
        <a:ext cx="74318" cy="243026"/>
      </dsp:txXfrm>
    </dsp:sp>
    <dsp:sp modelId="{9F9D625C-6CF8-4A5E-BB7A-079BCFF8C271}">
      <dsp:nvSpPr>
        <dsp:cNvPr id="0" name=""/>
        <dsp:cNvSpPr/>
      </dsp:nvSpPr>
      <dsp:spPr>
        <a:xfrm>
          <a:off x="3924058" y="2475335"/>
          <a:ext cx="1644784" cy="1653041"/>
        </a:xfrm>
        <a:prstGeom prst="ellipse">
          <a:avLst/>
        </a:prstGeom>
        <a:solidFill>
          <a:schemeClr val="accent1">
            <a:shade val="80000"/>
            <a:hueOff val="-230040"/>
            <a:satOff val="5669"/>
            <a:lumOff val="136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Calibri"/>
              <a:ea typeface="+mn-ea"/>
              <a:cs typeface="+mn-cs"/>
            </a:rPr>
            <a:t>Slaba koncentracija</a:t>
          </a:r>
          <a:r>
            <a:rPr lang="en-US" sz="1500" kern="1200" dirty="0">
              <a:latin typeface="Calibri"/>
              <a:ea typeface="+mn-ea"/>
              <a:cs typeface="+mn-cs"/>
            </a:rPr>
            <a:t>, </a:t>
          </a:r>
          <a:r>
            <a:rPr lang="hr-HR" sz="1500" kern="1200" dirty="0">
              <a:latin typeface="Calibri"/>
              <a:ea typeface="+mn-ea"/>
              <a:cs typeface="+mn-cs"/>
            </a:rPr>
            <a:t>više negativnih misli i vjerovanja</a:t>
          </a:r>
        </a:p>
      </dsp:txBody>
      <dsp:txXfrm>
        <a:off x="4164931" y="2717417"/>
        <a:ext cx="1163038" cy="1168877"/>
      </dsp:txXfrm>
    </dsp:sp>
    <dsp:sp modelId="{92BA7450-531E-4B4E-A969-DFFD3F671ED5}">
      <dsp:nvSpPr>
        <dsp:cNvPr id="0" name=""/>
        <dsp:cNvSpPr/>
      </dsp:nvSpPr>
      <dsp:spPr>
        <a:xfrm rot="10800000">
          <a:off x="3686784" y="3099334"/>
          <a:ext cx="167673" cy="405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30053"/>
            <a:satOff val="1670"/>
            <a:lumOff val="12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737086" y="3180342"/>
        <a:ext cx="117371" cy="243026"/>
      </dsp:txXfrm>
    </dsp:sp>
    <dsp:sp modelId="{FB01D0B3-DD54-43EA-BED0-00431241A0DD}">
      <dsp:nvSpPr>
        <dsp:cNvPr id="0" name=""/>
        <dsp:cNvSpPr/>
      </dsp:nvSpPr>
      <dsp:spPr>
        <a:xfrm>
          <a:off x="2279382" y="2637700"/>
          <a:ext cx="1328311" cy="1328311"/>
        </a:xfrm>
        <a:prstGeom prst="ellipse">
          <a:avLst/>
        </a:prstGeom>
        <a:solidFill>
          <a:schemeClr val="accent1">
            <a:shade val="80000"/>
            <a:hueOff val="-345061"/>
            <a:satOff val="8503"/>
            <a:lumOff val="20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>
              <a:latin typeface="Calibri"/>
              <a:ea typeface="+mn-ea"/>
              <a:cs typeface="+mn-cs"/>
            </a:rPr>
            <a:t>Pad motivacije; smanjen kapacitet za učenje</a:t>
          </a:r>
          <a:endParaRPr lang="hr-HR" sz="1500" kern="1200" dirty="0">
            <a:latin typeface="Calibri"/>
            <a:ea typeface="+mn-ea"/>
            <a:cs typeface="+mn-cs"/>
          </a:endParaRPr>
        </a:p>
      </dsp:txBody>
      <dsp:txXfrm>
        <a:off x="2473909" y="2832227"/>
        <a:ext cx="939257" cy="939257"/>
      </dsp:txXfrm>
    </dsp:sp>
    <dsp:sp modelId="{931B9C8D-DE91-4641-B99B-11AD27B6BCBB}">
      <dsp:nvSpPr>
        <dsp:cNvPr id="0" name=""/>
        <dsp:cNvSpPr/>
      </dsp:nvSpPr>
      <dsp:spPr>
        <a:xfrm rot="15120000">
          <a:off x="2618237" y="2334194"/>
          <a:ext cx="153383" cy="405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45079"/>
            <a:satOff val="2506"/>
            <a:lumOff val="18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648354" y="2437083"/>
        <a:ext cx="107368" cy="243026"/>
      </dsp:txXfrm>
    </dsp:sp>
    <dsp:sp modelId="{17B5194D-F744-455A-B197-15F9CF4660BC}">
      <dsp:nvSpPr>
        <dsp:cNvPr id="0" name=""/>
        <dsp:cNvSpPr/>
      </dsp:nvSpPr>
      <dsp:spPr>
        <a:xfrm>
          <a:off x="1522898" y="739283"/>
          <a:ext cx="1727016" cy="1695801"/>
        </a:xfrm>
        <a:prstGeom prst="ellipse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libri"/>
              <a:ea typeface="+mn-ea"/>
              <a:cs typeface="+mn-cs"/>
            </a:rPr>
            <a:t>Nezadovoljstvo pad raspoloženja i samopoštovanja </a:t>
          </a:r>
        </a:p>
      </dsp:txBody>
      <dsp:txXfrm>
        <a:off x="1775814" y="987627"/>
        <a:ext cx="1221184" cy="1199113"/>
      </dsp:txXfrm>
    </dsp:sp>
    <dsp:sp modelId="{8E6FAC65-3C87-44FC-A2AC-6C560FA2B0B6}">
      <dsp:nvSpPr>
        <dsp:cNvPr id="0" name=""/>
        <dsp:cNvSpPr/>
      </dsp:nvSpPr>
      <dsp:spPr>
        <a:xfrm rot="19440000">
          <a:off x="3114339" y="804727"/>
          <a:ext cx="140560" cy="405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60106"/>
            <a:satOff val="3341"/>
            <a:lumOff val="245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18366" y="898128"/>
        <a:ext cx="98392" cy="243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11A32-6EDF-4A64-BEDA-D4CD992D3362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70E0-799A-4A34-80B3-0D247C2E7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8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980b7881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980b7881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15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77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916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0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5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6132BC-0AF8-4FA6-A1C7-C3DAA58296DA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64B1A67-8684-4843-85E0-88AC7CFE3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8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ECC9-8D47-4391-8661-8FCFFA1EA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" y="1298448"/>
            <a:ext cx="8839200" cy="3255264"/>
          </a:xfrm>
        </p:spPr>
        <p:txBody>
          <a:bodyPr/>
          <a:lstStyle/>
          <a:p>
            <a:r>
              <a:rPr lang="hr-HR" b="1" dirty="0"/>
              <a:t>Tematska točka:</a:t>
            </a:r>
            <a:br>
              <a:rPr lang="hr-HR" b="1" dirty="0"/>
            </a:br>
            <a:r>
              <a:rPr lang="hr-HR" b="1" dirty="0"/>
              <a:t>R</a:t>
            </a:r>
            <a:r>
              <a:rPr lang="en-GB" b="1" dirty="0" err="1"/>
              <a:t>azvojna</a:t>
            </a:r>
            <a:r>
              <a:rPr lang="en-GB" b="1" dirty="0"/>
              <a:t> </a:t>
            </a:r>
            <a:r>
              <a:rPr lang="en-GB" b="1" dirty="0" err="1"/>
              <a:t>perspektiva</a:t>
            </a:r>
            <a:r>
              <a:rPr lang="en-GB" b="1" dirty="0"/>
              <a:t> u </a:t>
            </a:r>
            <a:br>
              <a:rPr lang="hr-HR" b="1" dirty="0"/>
            </a:br>
            <a:r>
              <a:rPr lang="en-GB" b="1" dirty="0" err="1"/>
              <a:t>osig</a:t>
            </a:r>
            <a:r>
              <a:rPr lang="hr-HR" b="1" dirty="0"/>
              <a:t>u</a:t>
            </a:r>
            <a:r>
              <a:rPr lang="en-GB" b="1" dirty="0" err="1"/>
              <a:t>ravanju</a:t>
            </a:r>
            <a:r>
              <a:rPr lang="en-GB" b="1" dirty="0"/>
              <a:t> </a:t>
            </a:r>
            <a:r>
              <a:rPr lang="en-GB" b="1" dirty="0" err="1"/>
              <a:t>kvalitete</a:t>
            </a:r>
            <a:r>
              <a:rPr lang="en-GB" b="1" dirty="0"/>
              <a:t> </a:t>
            </a:r>
            <a:r>
              <a:rPr lang="en-GB" b="1" dirty="0" err="1"/>
              <a:t>nastave</a:t>
            </a:r>
            <a:r>
              <a:rPr lang="en-GB" b="1" dirty="0"/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30A5A-CE68-4EA5-A65A-1200E4D00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6. sjednica Fakultetskog vijeća, 28. 3. 2024.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99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891" y="236764"/>
            <a:ext cx="11540218" cy="11729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Prosječne procjene za kolegij,</a:t>
            </a:r>
            <a:b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zimski i ljetni semestar, 2022/2023.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E08EE0-3557-40CF-BF3A-B59DA7658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245366"/>
              </p:ext>
            </p:extLst>
          </p:nvPr>
        </p:nvGraphicFramePr>
        <p:xfrm>
          <a:off x="325891" y="1629456"/>
          <a:ext cx="11437495" cy="516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80A27-D0A5-23A7-46CC-0100DCF5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48D6-6DCD-3630-CEC9-7E03276B7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836" y="234361"/>
            <a:ext cx="11002963" cy="992187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Prosječne procjene za kolegij,</a:t>
            </a:r>
            <a:b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ljetni semestar, usporedba 2021/2022. i 2022/2023.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81B51C8F-7377-4A34-1DF8-22D42649A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72646"/>
              </p:ext>
            </p:extLst>
          </p:nvPr>
        </p:nvGraphicFramePr>
        <p:xfrm>
          <a:off x="838200" y="1690688"/>
          <a:ext cx="10515599" cy="502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75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" y="336279"/>
            <a:ext cx="11185525" cy="97472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Prosječne procjene za nastavnike,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ljetni semestar, 2022/2023.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7EA648-0A69-4451-8AA8-2C553BE4FE9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718086"/>
              </p:ext>
            </p:extLst>
          </p:nvPr>
        </p:nvGraphicFramePr>
        <p:xfrm>
          <a:off x="666206" y="1705655"/>
          <a:ext cx="11187113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68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88700F-EFB2-45B8-8824-EB81CC9E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2. Suradnička procjena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A75A87-ACF0-4D12-9FFB-8B79D247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434" y="864108"/>
            <a:ext cx="7492034" cy="5120640"/>
          </a:xfrm>
        </p:spPr>
        <p:txBody>
          <a:bodyPr/>
          <a:lstStyle/>
          <a:p>
            <a:pPr algn="just"/>
            <a:r>
              <a:rPr lang="hr-HR" dirty="0" err="1"/>
              <a:t>Postupovnik</a:t>
            </a:r>
            <a:r>
              <a:rPr lang="hr-HR" dirty="0"/>
              <a:t> sustava osiguravanja kvalitete Filozofskog fakulteta Sveučilišta u Rijeci</a:t>
            </a:r>
          </a:p>
          <a:p>
            <a:pPr algn="just"/>
            <a:r>
              <a:rPr lang="hr-HR" dirty="0"/>
              <a:t>Suradnička procjena – vrednovanje od strane kolega nastavnika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Dana 25. travnja 2023. održana edukacija o postupku primjene suradničke procjene na FFRI</a:t>
            </a:r>
          </a:p>
          <a:p>
            <a:pPr algn="just"/>
            <a:r>
              <a:rPr lang="hr-HR" dirty="0"/>
              <a:t>U navedenom ciklusu sudjelovalo je 22 nastavnika FFRI</a:t>
            </a:r>
          </a:p>
          <a:p>
            <a:pPr algn="just"/>
            <a:r>
              <a:rPr lang="hr-HR" dirty="0"/>
              <a:t>Suradnička procjena FFRI provodi se </a:t>
            </a:r>
            <a:r>
              <a:rPr lang="hr-HR" dirty="0" err="1"/>
              <a:t>međuodsječno</a:t>
            </a:r>
            <a:r>
              <a:rPr lang="hr-HR" dirty="0"/>
              <a:t> i </a:t>
            </a:r>
            <a:r>
              <a:rPr lang="hr-HR" dirty="0" err="1"/>
              <a:t>međuinstitucijski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72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8B80-D790-4375-B21C-C3A2D830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Evaluacija nastave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7EE4-1344-4C08-BF93-FD04D9793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6349" y="1023586"/>
            <a:ext cx="3996847" cy="807720"/>
          </a:xfrm>
        </p:spPr>
        <p:txBody>
          <a:bodyPr/>
          <a:lstStyle/>
          <a:p>
            <a:r>
              <a:rPr lang="hr-HR" dirty="0">
                <a:latin typeface="+mj-lt"/>
              </a:rPr>
              <a:t>Svrha evaluacije nastave radi napredovanja: zakonska regulativa</a:t>
            </a:r>
            <a:endParaRPr lang="en-GB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E9C06-7957-4D70-BC23-5D59442D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95" y="1930936"/>
            <a:ext cx="4262617" cy="402336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GB" b="1" dirty="0" err="1">
                <a:latin typeface="+mj-lt"/>
              </a:rPr>
              <a:t>Odluka</a:t>
            </a:r>
            <a:r>
              <a:rPr lang="en-GB" b="1" dirty="0">
                <a:latin typeface="+mj-lt"/>
              </a:rPr>
              <a:t> o </a:t>
            </a:r>
            <a:r>
              <a:rPr lang="en-GB" b="1" dirty="0" err="1">
                <a:latin typeface="+mj-lt"/>
              </a:rPr>
              <a:t>nužnim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uvjetima</a:t>
            </a:r>
            <a:r>
              <a:rPr lang="en-GB" b="1" dirty="0">
                <a:latin typeface="+mj-lt"/>
              </a:rPr>
              <a:t> za </a:t>
            </a:r>
            <a:r>
              <a:rPr lang="en-GB" b="1" dirty="0" err="1">
                <a:latin typeface="+mj-lt"/>
              </a:rPr>
              <a:t>ocjenu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nastavne</a:t>
            </a:r>
            <a:r>
              <a:rPr lang="en-GB" b="1" dirty="0">
                <a:latin typeface="+mj-lt"/>
              </a:rPr>
              <a:t> i </a:t>
            </a:r>
            <a:r>
              <a:rPr lang="en-GB" b="1" dirty="0" err="1">
                <a:latin typeface="+mj-lt"/>
              </a:rPr>
              <a:t>znanstveno-stručne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djelatnosti</a:t>
            </a:r>
            <a:r>
              <a:rPr lang="en-GB" b="1" dirty="0">
                <a:latin typeface="+mj-lt"/>
              </a:rPr>
              <a:t> u </a:t>
            </a:r>
            <a:r>
              <a:rPr lang="en-GB" b="1" dirty="0" err="1">
                <a:latin typeface="+mj-lt"/>
              </a:rPr>
              <a:t>postupku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izbora</a:t>
            </a:r>
            <a:r>
              <a:rPr lang="en-GB" b="1" dirty="0">
                <a:latin typeface="+mj-lt"/>
              </a:rPr>
              <a:t> u </a:t>
            </a:r>
            <a:r>
              <a:rPr lang="en-GB" b="1" dirty="0" err="1">
                <a:latin typeface="+mj-lt"/>
              </a:rPr>
              <a:t>znanstveno-nastavna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zvanja</a:t>
            </a:r>
            <a:endParaRPr lang="hr-HR" dirty="0">
              <a:latin typeface="+mj-lt"/>
            </a:endParaRPr>
          </a:p>
          <a:p>
            <a:pPr fontAlgn="base"/>
            <a:r>
              <a:rPr lang="en-GB" dirty="0" err="1">
                <a:latin typeface="+mj-lt"/>
              </a:rPr>
              <a:t>Članak</a:t>
            </a:r>
            <a:r>
              <a:rPr lang="en-GB" dirty="0">
                <a:latin typeface="+mj-lt"/>
              </a:rPr>
              <a:t> 4.</a:t>
            </a:r>
          </a:p>
          <a:p>
            <a:pPr fontAlgn="base"/>
            <a:r>
              <a:rPr lang="en-GB" dirty="0" err="1">
                <a:latin typeface="+mj-lt"/>
              </a:rPr>
              <a:t>Pristupnici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koji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su</a:t>
            </a:r>
            <a:r>
              <a:rPr lang="en-GB" dirty="0">
                <a:latin typeface="+mj-lt"/>
              </a:rPr>
              <a:t> u </a:t>
            </a:r>
            <a:r>
              <a:rPr lang="en-GB" dirty="0" err="1">
                <a:latin typeface="+mj-lt"/>
              </a:rPr>
              <a:t>postupku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izbora</a:t>
            </a:r>
            <a:r>
              <a:rPr lang="en-GB" dirty="0">
                <a:latin typeface="+mj-lt"/>
              </a:rPr>
              <a:t> u </a:t>
            </a:r>
            <a:r>
              <a:rPr lang="en-GB" dirty="0" err="1">
                <a:latin typeface="+mj-lt"/>
              </a:rPr>
              <a:t>više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zvanje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moraju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priložiti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pozitivno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ocijenjene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rezultate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institucijskog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istraživanja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kvalitete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svog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nastavnog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rada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ili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pozitivno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ocijenjene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rezultate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studentske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ankete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koju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provodi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visoko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učilište</a:t>
            </a:r>
            <a:r>
              <a:rPr lang="en-GB" dirty="0">
                <a:latin typeface="+mj-lt"/>
              </a:rPr>
              <a:t>.</a:t>
            </a:r>
          </a:p>
          <a:p>
            <a:r>
              <a:rPr lang="hr-HR" dirty="0"/>
              <a:t>U Priručniku o kvaliteti studiranja UNIRI – rezultati studentskih evaluacija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12C9B4-189E-4366-9509-B5FCB3CA9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Trenutni smjerovi rasprave</a:t>
            </a:r>
            <a:endParaRPr lang="en-GB" dirty="0"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425122-4330-4C7E-A3DD-784DAD3D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2" y="1930936"/>
            <a:ext cx="3896857" cy="4023360"/>
          </a:xfrm>
        </p:spPr>
        <p:txBody>
          <a:bodyPr>
            <a:normAutofit fontScale="92500" lnSpcReduction="10000"/>
          </a:bodyPr>
          <a:lstStyle/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Sumativna i formativna evaluacija</a:t>
            </a:r>
          </a:p>
          <a:p>
            <a:r>
              <a:rPr lang="hr-HR" dirty="0">
                <a:latin typeface="+mj-lt"/>
              </a:rPr>
              <a:t>Kontinuirano slab odaziv</a:t>
            </a:r>
          </a:p>
          <a:p>
            <a:r>
              <a:rPr lang="hr-HR" dirty="0">
                <a:latin typeface="+mj-lt"/>
              </a:rPr>
              <a:t>Otvoreni odgovori</a:t>
            </a:r>
          </a:p>
          <a:p>
            <a:r>
              <a:rPr lang="hr-HR" dirty="0">
                <a:latin typeface="+mj-lt"/>
              </a:rPr>
              <a:t>Voditi brigu o nadolazećem izboru</a:t>
            </a:r>
          </a:p>
          <a:p>
            <a:r>
              <a:rPr lang="hr-HR" dirty="0">
                <a:latin typeface="+mj-lt"/>
              </a:rPr>
              <a:t>Edukacija studenata o svrsi studentskih anketa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63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80A27-D0A5-23A7-46CC-0100DCF5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48D6-6DCD-3630-CEC9-7E03276B7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836" y="234361"/>
            <a:ext cx="11431433" cy="99218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Zadovoljstvo FFRI nastavnika (UNIRI istraživanje 2022.)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646A8-BA1A-48F8-9565-D628098AD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47967"/>
              </p:ext>
            </p:extLst>
          </p:nvPr>
        </p:nvGraphicFramePr>
        <p:xfrm>
          <a:off x="350836" y="1371601"/>
          <a:ext cx="11633799" cy="516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40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95C69F-D329-47C5-8396-88F7CFE17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31909"/>
              </p:ext>
            </p:extLst>
          </p:nvPr>
        </p:nvGraphicFramePr>
        <p:xfrm>
          <a:off x="151391" y="1019612"/>
          <a:ext cx="11790310" cy="557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0FE0403-CC1E-4F7D-BB71-D81B582E97CB}"/>
              </a:ext>
            </a:extLst>
          </p:cNvPr>
          <p:cNvSpPr txBox="1">
            <a:spLocks/>
          </p:cNvSpPr>
          <p:nvPr/>
        </p:nvSpPr>
        <p:spPr>
          <a:xfrm>
            <a:off x="422017" y="27425"/>
            <a:ext cx="11431433" cy="992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Zadovoljstvo FFRI nastavnika (UNIRI istraživanje 2022.)</a:t>
            </a:r>
          </a:p>
        </p:txBody>
      </p:sp>
    </p:spTree>
    <p:extLst>
      <p:ext uri="{BB962C8B-B14F-4D97-AF65-F5344CB8AC3E}">
        <p14:creationId xmlns:p14="http://schemas.microsoft.com/office/powerpoint/2010/main" val="416828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8D32E3-CE1B-445A-8B99-54B9890F9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98520"/>
              </p:ext>
            </p:extLst>
          </p:nvPr>
        </p:nvGraphicFramePr>
        <p:xfrm>
          <a:off x="1314108" y="1127942"/>
          <a:ext cx="8990688" cy="540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225CB05-78D8-4CA3-84E2-3F089129CF03}"/>
              </a:ext>
            </a:extLst>
          </p:cNvPr>
          <p:cNvSpPr txBox="1">
            <a:spLocks/>
          </p:cNvSpPr>
          <p:nvPr/>
        </p:nvSpPr>
        <p:spPr>
          <a:xfrm>
            <a:off x="422017" y="27425"/>
            <a:ext cx="11431433" cy="992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Zadovoljstvo FFRI nastavnika (UNIRI istraživanje 2022.)</a:t>
            </a:r>
          </a:p>
        </p:txBody>
      </p:sp>
    </p:spTree>
    <p:extLst>
      <p:ext uri="{BB962C8B-B14F-4D97-AF65-F5344CB8AC3E}">
        <p14:creationId xmlns:p14="http://schemas.microsoft.com/office/powerpoint/2010/main" val="398126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3. Prolaznost na ispitima: </a:t>
            </a:r>
            <a:br>
              <a:rPr lang="hr-HR" b="1" dirty="0"/>
            </a:br>
            <a:r>
              <a:rPr lang="hr-HR" b="1" dirty="0"/>
              <a:t>institucijska perspektiva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2F2EE-8B3F-4C7C-903A-68F678FC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2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hr-HR" b="1" dirty="0"/>
              <a:t>5. Prolaznost na ispitima: </a:t>
            </a:r>
            <a:br>
              <a:rPr lang="hr-HR" b="1" dirty="0"/>
            </a:br>
            <a:r>
              <a:rPr lang="hr-HR" b="1" dirty="0"/>
              <a:t>institucijska perspektiva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602071-1336-4E3C-9B9D-CAEE325BDB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214330"/>
              </p:ext>
            </p:extLst>
          </p:nvPr>
        </p:nvGraphicFramePr>
        <p:xfrm>
          <a:off x="99753" y="121920"/>
          <a:ext cx="11698777" cy="648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2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3B1-B2F2-44A3-93A2-DC26A459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Strateški okvir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08D5-7C9C-4A4E-BE11-B45206213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847" y="213131"/>
            <a:ext cx="8566484" cy="6538304"/>
          </a:xfrm>
        </p:spPr>
        <p:txBody>
          <a:bodyPr>
            <a:normAutofit/>
          </a:bodyPr>
          <a:lstStyle/>
          <a:p>
            <a:r>
              <a:rPr lang="hr-HR" dirty="0"/>
              <a:t>Uredba o programskom financiranju javnih visokih učilišta i javnih znanstvenih instituta u Republici Hrvatskoj (NN 78/2023)</a:t>
            </a:r>
            <a:endParaRPr lang="hr-HR" sz="2600" i="1" dirty="0">
              <a:latin typeface="Minion Pro Cond"/>
            </a:endParaRPr>
          </a:p>
          <a:p>
            <a:pPr fontAlgn="base"/>
            <a:r>
              <a:rPr lang="hr-HR" i="1" dirty="0">
                <a:latin typeface="Minion Pro Cond"/>
              </a:rPr>
              <a:t>Strateški i posebni ciljevi</a:t>
            </a:r>
          </a:p>
          <a:p>
            <a:pPr fontAlgn="base"/>
            <a:r>
              <a:rPr lang="hr-HR" dirty="0">
                <a:latin typeface="Minion Pro Cond"/>
              </a:rPr>
              <a:t>Članak 4.</a:t>
            </a:r>
          </a:p>
          <a:p>
            <a:pPr marL="0" indent="0" fontAlgn="base">
              <a:buNone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(1) Strateški ciljevi koje javno visoko učilište odnosno javni znanstveni institut ostvaruje u sklopu ugovorenog programskog razdoblja su:</a:t>
            </a:r>
          </a:p>
          <a:p>
            <a:pPr marL="0" indent="0" fontAlgn="base">
              <a:buNone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1. podizanje znanstvene izvrsnosti</a:t>
            </a:r>
          </a:p>
          <a:p>
            <a:pPr marL="0" indent="0" fontAlgn="base">
              <a:buNone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2. jačanje suradnje s gospodarstvom te razvoj nacionalnog i regionalnog identiteta i kulture</a:t>
            </a:r>
          </a:p>
          <a:p>
            <a:pPr marL="0" indent="0" fontAlgn="base">
              <a:buNone/>
            </a:pPr>
            <a:r>
              <a:rPr lang="hr-HR" sz="1400" b="1" dirty="0">
                <a:latin typeface="Minion Pro Cond"/>
              </a:rPr>
              <a:t>3. povećanje relevantnosti, kvalitete i učinkovitosti studiranja</a:t>
            </a:r>
          </a:p>
          <a:p>
            <a:pPr marL="0" indent="0" fontAlgn="base">
              <a:buNone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4. jačanje društvene odgovornosti.</a:t>
            </a:r>
          </a:p>
          <a:p>
            <a:pPr marL="0" indent="0" fontAlgn="base">
              <a:buNone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…</a:t>
            </a:r>
          </a:p>
          <a:p>
            <a:pPr marL="0" indent="0" fontAlgn="base">
              <a:buNone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(4) Strateškom cilju povećanje relevantnosti, kvalitete i učinkovitosti studiranja pridonose sljedeći posebni ciljevi: </a:t>
            </a:r>
          </a:p>
          <a:p>
            <a:pPr marL="0" indent="0" fontAlgn="base">
              <a:buNone/>
            </a:pPr>
            <a:r>
              <a:rPr lang="hr-HR" sz="1800" b="1" dirty="0">
                <a:latin typeface="Minion Pro Cond"/>
              </a:rPr>
              <a:t>unaprjeđenje studija</a:t>
            </a:r>
            <a:r>
              <a:rPr lang="hr-HR" sz="1800" dirty="0">
                <a:latin typeface="Minion Pro Cond"/>
              </a:rPr>
              <a:t>, </a:t>
            </a:r>
          </a:p>
          <a:p>
            <a:pPr marL="0" indent="0" fontAlgn="base">
              <a:buNone/>
            </a:pPr>
            <a:r>
              <a:rPr lang="hr-HR" sz="1800" b="1" dirty="0">
                <a:latin typeface="Minion Pro Cond"/>
              </a:rPr>
              <a:t>povećanje redovitosti i završnosti studiranja</a:t>
            </a:r>
            <a:r>
              <a:rPr lang="hr-HR" sz="1800" dirty="0">
                <a:latin typeface="Minion Pro Cond"/>
              </a:rPr>
              <a:t>, </a:t>
            </a:r>
          </a:p>
          <a:p>
            <a:pPr marL="0" indent="0" fontAlgn="base">
              <a:buNone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Minion Pro Cond"/>
              </a:rPr>
              <a:t>povećanje međunarodne visokoobrazovne suradnje te usmjeravanje studijskih programa prema razvoju vještina koje jačaju konkurentnost na tržištu rada.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23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hr-HR" b="1" dirty="0"/>
              <a:t>5. Prolaznost na ispitima: </a:t>
            </a:r>
            <a:br>
              <a:rPr lang="hr-HR" b="1" dirty="0"/>
            </a:br>
            <a:r>
              <a:rPr lang="hr-HR" b="1" dirty="0"/>
              <a:t>institucijska perspektiva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AD1729-5F8F-43BC-95D0-D633C22DA6C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1171335"/>
              </p:ext>
            </p:extLst>
          </p:nvPr>
        </p:nvGraphicFramePr>
        <p:xfrm>
          <a:off x="188423" y="254924"/>
          <a:ext cx="11853948" cy="648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505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hr-HR" b="1" dirty="0"/>
              <a:t>5. Prolaznost na ispitima: </a:t>
            </a:r>
            <a:br>
              <a:rPr lang="hr-HR" b="1" dirty="0"/>
            </a:br>
            <a:r>
              <a:rPr lang="hr-HR" b="1" dirty="0"/>
              <a:t>institucijska perspektiva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A246EB-D093-4AB2-86C3-39F9B12F904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1166882"/>
              </p:ext>
            </p:extLst>
          </p:nvPr>
        </p:nvGraphicFramePr>
        <p:xfrm>
          <a:off x="299258" y="227216"/>
          <a:ext cx="11399521" cy="64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35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hr-HR" b="1" dirty="0"/>
              <a:t>5. Prolaznost na ispitima: </a:t>
            </a:r>
            <a:br>
              <a:rPr lang="hr-HR" b="1" dirty="0"/>
            </a:br>
            <a:r>
              <a:rPr lang="hr-HR" b="1" dirty="0"/>
              <a:t>institucijska perspektiva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696212-EF2B-4451-8952-0460C44D6F1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9447918"/>
              </p:ext>
            </p:extLst>
          </p:nvPr>
        </p:nvGraphicFramePr>
        <p:xfrm>
          <a:off x="238298" y="160713"/>
          <a:ext cx="11953702" cy="6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07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4. </a:t>
            </a:r>
            <a:r>
              <a:rPr lang="en-GB" b="1" dirty="0" err="1"/>
              <a:t>Zadovoljstvo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studijem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završenih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studenata</a:t>
            </a:r>
            <a:br>
              <a:rPr lang="hr-HR" b="1" dirty="0"/>
            </a:br>
            <a:r>
              <a:rPr lang="hr-HR" b="1" dirty="0"/>
              <a:t>2021/22. i 2022/23.</a:t>
            </a: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96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hr-HR" b="1" dirty="0"/>
              <a:t>4. </a:t>
            </a:r>
            <a:r>
              <a:rPr lang="en-GB" b="1" dirty="0" err="1"/>
              <a:t>Zadovoljstvo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studijem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završenih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studenata</a:t>
            </a:r>
            <a:br>
              <a:rPr lang="hr-HR" b="1" dirty="0"/>
            </a:br>
            <a:r>
              <a:rPr lang="hr-HR" b="1" dirty="0"/>
              <a:t>2021/22. i 2022/23.</a:t>
            </a: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en-US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03D50-3434-4EBA-929F-EAD24892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4" y="221433"/>
            <a:ext cx="11751389" cy="64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CD31D-0473-42CA-AC4C-903F730E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4" y="233339"/>
            <a:ext cx="11706311" cy="63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ECC55-94AC-48E5-AB32-F1263D38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7" y="228576"/>
            <a:ext cx="11696786" cy="64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AFC67-101D-4F15-94C0-442231F0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6" y="309539"/>
            <a:ext cx="11701548" cy="62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Zadovoljstvo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studijem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završenih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studenata</a:t>
            </a:r>
            <a:br>
              <a:rPr lang="hr-HR" b="1" dirty="0"/>
            </a:br>
            <a:r>
              <a:rPr lang="hr-HR" b="1" dirty="0"/>
              <a:t>2021/22. i 2022/23.</a:t>
            </a: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389C3C-69A8-4294-BC52-929233A33B1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48743" y="796834"/>
          <a:ext cx="8294913" cy="54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53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1A99-42CF-4CB4-A4F0-44B74CFE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/>
              <a:t>Zadovoljstvo</a:t>
            </a:r>
            <a:r>
              <a:rPr lang="en-GB" sz="3200" b="1" dirty="0"/>
              <a:t> </a:t>
            </a:r>
            <a:br>
              <a:rPr lang="hr-HR" sz="3200" b="1" dirty="0"/>
            </a:br>
            <a:r>
              <a:rPr lang="en-GB" sz="3200" b="1" dirty="0" err="1"/>
              <a:t>studijem</a:t>
            </a:r>
            <a:r>
              <a:rPr lang="en-GB" sz="3200" b="1" dirty="0"/>
              <a:t> </a:t>
            </a:r>
            <a:br>
              <a:rPr lang="hr-HR" sz="3200" b="1" dirty="0"/>
            </a:br>
            <a:r>
              <a:rPr lang="en-GB" sz="3200" b="1" dirty="0" err="1"/>
              <a:t>završenih</a:t>
            </a:r>
            <a:r>
              <a:rPr lang="en-GB" sz="3200" b="1" dirty="0"/>
              <a:t> </a:t>
            </a:r>
            <a:br>
              <a:rPr lang="hr-HR" sz="3200" b="1" dirty="0"/>
            </a:br>
            <a:r>
              <a:rPr lang="en-GB" sz="3200" b="1" dirty="0" err="1"/>
              <a:t>studenata</a:t>
            </a:r>
            <a:br>
              <a:rPr lang="hr-HR" sz="3200" b="1" dirty="0"/>
            </a:br>
            <a:r>
              <a:rPr lang="hr-HR" sz="3200" b="1" dirty="0"/>
              <a:t>2021/22. i 2022/23.</a:t>
            </a:r>
            <a:r>
              <a:rPr lang="en-GB" sz="3200" b="1" dirty="0"/>
              <a:t> </a:t>
            </a:r>
            <a:r>
              <a:rPr lang="en-US" sz="3200" b="1" dirty="0"/>
              <a:t>​</a:t>
            </a:r>
            <a:r>
              <a:rPr lang="hr-HR" sz="3200" b="1" dirty="0"/>
              <a:t>-</a:t>
            </a:r>
            <a:br>
              <a:rPr lang="hr-HR" b="1" dirty="0"/>
            </a:br>
            <a:r>
              <a:rPr lang="hr-HR" b="1" dirty="0"/>
              <a:t>prijediplomski</a:t>
            </a:r>
            <a:br>
              <a:rPr lang="hr-HR" b="1" dirty="0"/>
            </a:br>
            <a:r>
              <a:rPr lang="hr-HR" b="1" dirty="0"/>
              <a:t>studij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DC8EAF-C1BB-42A6-9B30-87BA8F42C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118555"/>
              </p:ext>
            </p:extLst>
          </p:nvPr>
        </p:nvGraphicFramePr>
        <p:xfrm>
          <a:off x="3547382" y="812346"/>
          <a:ext cx="8225518" cy="550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4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00CD-CAE1-4FF6-AC05-7F9BD63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Strateški okvir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4DC5-B75F-40F4-A5C9-EBEB76C8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220" y="790647"/>
            <a:ext cx="8332727" cy="5194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+mj-lt"/>
              </a:rPr>
              <a:t>(2) </a:t>
            </a:r>
            <a:r>
              <a:rPr lang="en-GB" sz="2800" b="1" dirty="0" err="1">
                <a:latin typeface="+mj-lt"/>
              </a:rPr>
              <a:t>Modernizacija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studijskih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programa</a:t>
            </a:r>
            <a:r>
              <a:rPr lang="hr-HR" sz="2800" b="1" dirty="0">
                <a:latin typeface="+mj-lt"/>
              </a:rPr>
              <a:t>:</a:t>
            </a:r>
            <a:r>
              <a:rPr lang="en-GB" sz="2800" b="1" dirty="0">
                <a:latin typeface="+mj-lt"/>
              </a:rPr>
              <a:t> </a:t>
            </a:r>
            <a:endParaRPr lang="hr-HR" sz="2800" b="1" dirty="0">
              <a:latin typeface="+mj-lt"/>
            </a:endParaRPr>
          </a:p>
          <a:p>
            <a:pPr lvl="1"/>
            <a:r>
              <a:rPr lang="en-GB" sz="2200" dirty="0" err="1">
                <a:latin typeface="+mj-lt"/>
              </a:rPr>
              <a:t>usklađivanje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studijskih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programa</a:t>
            </a:r>
            <a:r>
              <a:rPr lang="en-GB" sz="2200" dirty="0">
                <a:latin typeface="+mj-lt"/>
              </a:rPr>
              <a:t> s </a:t>
            </a:r>
            <a:r>
              <a:rPr lang="en-GB" sz="2200" dirty="0" err="1">
                <a:latin typeface="+mj-lt"/>
              </a:rPr>
              <a:t>potrebama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tržišta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rada</a:t>
            </a:r>
            <a:r>
              <a:rPr lang="en-GB" sz="2200" dirty="0">
                <a:latin typeface="+mj-lt"/>
              </a:rPr>
              <a:t> i </a:t>
            </a:r>
            <a:r>
              <a:rPr lang="en-GB" sz="2200" dirty="0" err="1">
                <a:latin typeface="+mj-lt"/>
              </a:rPr>
              <a:t>Hrvatskim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kvalifikacijskim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okvirom</a:t>
            </a:r>
            <a:r>
              <a:rPr lang="en-GB" sz="2200" dirty="0">
                <a:latin typeface="+mj-lt"/>
              </a:rPr>
              <a:t>, </a:t>
            </a:r>
            <a:endParaRPr lang="hr-HR" sz="2200" dirty="0">
              <a:latin typeface="+mj-lt"/>
            </a:endParaRPr>
          </a:p>
          <a:p>
            <a:pPr lvl="1"/>
            <a:r>
              <a:rPr lang="en-GB" sz="2200" b="1" i="1" dirty="0" err="1">
                <a:latin typeface="+mj-lt"/>
              </a:rPr>
              <a:t>uvođenje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suvremenih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metoda</a:t>
            </a:r>
            <a:r>
              <a:rPr lang="en-GB" sz="2200" b="1" i="1" dirty="0">
                <a:latin typeface="+mj-lt"/>
              </a:rPr>
              <a:t> i </a:t>
            </a:r>
            <a:r>
              <a:rPr lang="en-GB" sz="2200" b="1" i="1" dirty="0" err="1">
                <a:latin typeface="+mj-lt"/>
              </a:rPr>
              <a:t>tehnologija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poučavanja</a:t>
            </a:r>
            <a:r>
              <a:rPr lang="en-GB" sz="2200" b="1" i="1" dirty="0">
                <a:latin typeface="+mj-lt"/>
              </a:rPr>
              <a:t> u </a:t>
            </a:r>
            <a:r>
              <a:rPr lang="en-GB" sz="2200" b="1" i="1" dirty="0" err="1">
                <a:latin typeface="+mj-lt"/>
              </a:rPr>
              <a:t>nastavi</a:t>
            </a:r>
            <a:r>
              <a:rPr lang="en-GB" sz="2200" b="1" i="1" dirty="0">
                <a:latin typeface="+mj-lt"/>
              </a:rPr>
              <a:t>,</a:t>
            </a:r>
            <a:endParaRPr lang="hr-HR" sz="2200" b="1" i="1" dirty="0">
              <a:latin typeface="+mj-lt"/>
            </a:endParaRPr>
          </a:p>
          <a:p>
            <a:pPr lvl="1"/>
            <a:r>
              <a:rPr lang="en-GB" sz="2200" b="1" i="1" dirty="0" err="1">
                <a:latin typeface="+mj-lt"/>
              </a:rPr>
              <a:t>uvođenje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digitalnih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alata</a:t>
            </a:r>
            <a:r>
              <a:rPr lang="en-GB" sz="2200" b="1" i="1" dirty="0">
                <a:latin typeface="+mj-lt"/>
              </a:rPr>
              <a:t> za </a:t>
            </a:r>
            <a:r>
              <a:rPr lang="en-GB" sz="2200" b="1" i="1" dirty="0" err="1">
                <a:latin typeface="+mj-lt"/>
              </a:rPr>
              <a:t>provjeru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znanja</a:t>
            </a:r>
            <a:r>
              <a:rPr lang="en-GB" sz="2200" b="1" i="1" dirty="0">
                <a:latin typeface="+mj-lt"/>
              </a:rPr>
              <a:t>, </a:t>
            </a:r>
            <a:r>
              <a:rPr lang="en-GB" sz="2200" b="1" i="1" dirty="0" err="1">
                <a:latin typeface="+mj-lt"/>
              </a:rPr>
              <a:t>vještina</a:t>
            </a:r>
            <a:r>
              <a:rPr lang="en-GB" sz="2200" b="1" i="1" dirty="0">
                <a:latin typeface="+mj-lt"/>
              </a:rPr>
              <a:t> i </a:t>
            </a:r>
            <a:r>
              <a:rPr lang="en-GB" sz="2200" b="1" i="1" dirty="0" err="1">
                <a:latin typeface="+mj-lt"/>
              </a:rPr>
              <a:t>kompetencija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studenata</a:t>
            </a:r>
            <a:r>
              <a:rPr lang="en-GB" sz="2200" dirty="0">
                <a:latin typeface="+mj-lt"/>
              </a:rPr>
              <a:t>, </a:t>
            </a:r>
            <a:endParaRPr lang="hr-HR" sz="2200" dirty="0">
              <a:latin typeface="+mj-lt"/>
            </a:endParaRPr>
          </a:p>
          <a:p>
            <a:pPr lvl="1"/>
            <a:r>
              <a:rPr lang="en-GB" sz="2200" dirty="0" err="1">
                <a:latin typeface="+mj-lt"/>
              </a:rPr>
              <a:t>osnivanje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studentskih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poduzetničkih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centara</a:t>
            </a:r>
            <a:r>
              <a:rPr lang="en-GB" sz="2200" dirty="0">
                <a:latin typeface="+mj-lt"/>
              </a:rPr>
              <a:t> za razvoj </a:t>
            </a:r>
            <a:r>
              <a:rPr lang="en-GB" sz="2200" dirty="0" err="1">
                <a:latin typeface="+mj-lt"/>
              </a:rPr>
              <a:t>poduzetničkih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ideja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te</a:t>
            </a:r>
            <a:r>
              <a:rPr lang="en-GB" sz="2200" dirty="0">
                <a:latin typeface="+mj-lt"/>
              </a:rPr>
              <a:t> </a:t>
            </a:r>
            <a:endParaRPr lang="hr-HR" sz="2200" dirty="0">
              <a:latin typeface="+mj-lt"/>
            </a:endParaRPr>
          </a:p>
          <a:p>
            <a:pPr lvl="1"/>
            <a:r>
              <a:rPr lang="en-GB" sz="2200" b="1" i="1" dirty="0" err="1">
                <a:latin typeface="+mj-lt"/>
              </a:rPr>
              <a:t>jačanje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na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stavničkih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kompetencija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sudjelovanjem</a:t>
            </a:r>
            <a:r>
              <a:rPr lang="en-GB" sz="2200" b="1" i="1" dirty="0">
                <a:latin typeface="+mj-lt"/>
              </a:rPr>
              <a:t> u </a:t>
            </a:r>
            <a:r>
              <a:rPr lang="en-GB" sz="2200" b="1" i="1" dirty="0" err="1">
                <a:latin typeface="+mj-lt"/>
              </a:rPr>
              <a:t>akreditiranim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obrazovnim</a:t>
            </a:r>
            <a:r>
              <a:rPr lang="en-GB" sz="2200" b="1" i="1" dirty="0">
                <a:latin typeface="+mj-lt"/>
              </a:rPr>
              <a:t> </a:t>
            </a:r>
            <a:r>
              <a:rPr lang="en-GB" sz="2200" b="1" i="1" dirty="0" err="1">
                <a:latin typeface="+mj-lt"/>
              </a:rPr>
              <a:t>programima</a:t>
            </a:r>
            <a:r>
              <a:rPr lang="en-GB" sz="2200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867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C436-D17F-4E42-9D31-9A18D744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Zadovoljstvo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studijem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završenih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studenata</a:t>
            </a:r>
            <a:br>
              <a:rPr lang="hr-HR" b="1" dirty="0"/>
            </a:br>
            <a:r>
              <a:rPr lang="hr-HR" b="1" dirty="0"/>
              <a:t>2021/2022. i 2022/2023.</a:t>
            </a: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hr-HR" b="1" dirty="0"/>
            </a:br>
            <a:r>
              <a:rPr lang="hr-HR" b="1" dirty="0"/>
              <a:t>diplomski studij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ABF3C3-DA58-4207-BF7F-FDC9CAEE5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09489"/>
              </p:ext>
            </p:extLst>
          </p:nvPr>
        </p:nvGraphicFramePr>
        <p:xfrm>
          <a:off x="3670663" y="283030"/>
          <a:ext cx="783336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092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CABF-393F-4127-8CBE-82578840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Zadovoljstvo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hr-HR" b="1" dirty="0"/>
              <a:t>aspektima studiranja</a:t>
            </a:r>
            <a:br>
              <a:rPr lang="hr-HR" b="1" dirty="0"/>
            </a:br>
            <a:r>
              <a:rPr lang="hr-HR" b="1" dirty="0"/>
              <a:t>2022/2023.</a:t>
            </a:r>
            <a:r>
              <a:rPr lang="en-GB" b="1" dirty="0"/>
              <a:t> </a:t>
            </a:r>
            <a:r>
              <a:rPr lang="en-US" b="1" dirty="0"/>
              <a:t>​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6FFC80-8776-4B29-AB8A-49EE9BC21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6245"/>
              </p:ext>
            </p:extLst>
          </p:nvPr>
        </p:nvGraphicFramePr>
        <p:xfrm>
          <a:off x="3366930" y="157446"/>
          <a:ext cx="8629127" cy="652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839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4F17-7E03-4C55-95AC-4B8ED13A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Generalno z</a:t>
            </a:r>
            <a:r>
              <a:rPr lang="en-GB" b="1" dirty="0" err="1"/>
              <a:t>adovoljstvo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studijem</a:t>
            </a:r>
            <a:r>
              <a:rPr lang="en-GB" b="1" dirty="0"/>
              <a:t> </a:t>
            </a:r>
            <a:br>
              <a:rPr lang="hr-HR" b="1" dirty="0"/>
            </a:br>
            <a:r>
              <a:rPr lang="hr-HR" b="1" dirty="0"/>
              <a:t>2022/2023.</a:t>
            </a:r>
            <a:r>
              <a:rPr lang="en-GB" b="1" dirty="0"/>
              <a:t> </a:t>
            </a:r>
            <a:r>
              <a:rPr lang="en-US" b="1" dirty="0"/>
              <a:t>​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78AA3C-2AD3-4E40-AC26-5B98AFD99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90673"/>
              </p:ext>
            </p:extLst>
          </p:nvPr>
        </p:nvGraphicFramePr>
        <p:xfrm>
          <a:off x="3415375" y="84779"/>
          <a:ext cx="8371675" cy="669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575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4E34-832C-4867-BFD6-50DEDD37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Općenito zadovoljstvo iskustvom studiranja 2022/2023.</a:t>
            </a:r>
            <a:r>
              <a:rPr lang="en-GB" b="1" dirty="0"/>
              <a:t> </a:t>
            </a:r>
            <a:r>
              <a:rPr lang="en-US" b="1" dirty="0"/>
              <a:t>​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911090-BB08-49C0-B141-03255B5CB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678091"/>
              </p:ext>
            </p:extLst>
          </p:nvPr>
        </p:nvGraphicFramePr>
        <p:xfrm>
          <a:off x="3868737" y="863600"/>
          <a:ext cx="7796393" cy="551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567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4E34-832C-4867-BFD6-50DEDD37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 kojoj mjeri bi studij preporučili drugima 2022/2023.</a:t>
            </a:r>
            <a:r>
              <a:rPr lang="en-GB" b="1" dirty="0"/>
              <a:t> </a:t>
            </a:r>
            <a:r>
              <a:rPr lang="en-US" b="1" dirty="0"/>
              <a:t>​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3A5625D-821B-4AD0-9439-E832198E3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77007"/>
              </p:ext>
            </p:extLst>
          </p:nvPr>
        </p:nvGraphicFramePr>
        <p:xfrm>
          <a:off x="3624943" y="873251"/>
          <a:ext cx="8314138" cy="512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468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4.</a:t>
            </a:r>
            <a:r>
              <a:rPr lang="en-GB" dirty="0" err="1">
                <a:latin typeface="+mn-lt"/>
              </a:rPr>
              <a:t>Razlozi</a:t>
            </a:r>
            <a:r>
              <a:rPr lang="en-GB" dirty="0">
                <a:latin typeface="+mn-lt"/>
              </a:rPr>
              <a:t> </a:t>
            </a:r>
            <a:br>
              <a:rPr lang="hr-HR" dirty="0">
                <a:latin typeface="+mn-lt"/>
              </a:rPr>
            </a:br>
            <a:r>
              <a:rPr lang="en-GB" dirty="0" err="1">
                <a:latin typeface="+mn-lt"/>
              </a:rPr>
              <a:t>odustajanja</a:t>
            </a:r>
            <a:r>
              <a:rPr lang="en-GB" dirty="0">
                <a:latin typeface="+mn-lt"/>
              </a:rPr>
              <a:t> </a:t>
            </a:r>
            <a:br>
              <a:rPr lang="hr-HR" dirty="0">
                <a:latin typeface="+mn-lt"/>
              </a:rPr>
            </a:br>
            <a:r>
              <a:rPr lang="en-GB" dirty="0">
                <a:latin typeface="+mn-lt"/>
              </a:rPr>
              <a:t>od </a:t>
            </a:r>
            <a:r>
              <a:rPr lang="en-GB" dirty="0" err="1">
                <a:latin typeface="+mn-lt"/>
              </a:rPr>
              <a:t>studija</a:t>
            </a:r>
            <a:r>
              <a:rPr lang="en-US" dirty="0">
                <a:latin typeface="+mn-lt"/>
              </a:rPr>
              <a:t>​</a:t>
            </a:r>
            <a:br>
              <a:rPr lang="hr-HR" dirty="0">
                <a:latin typeface="+mn-lt"/>
              </a:rPr>
            </a:b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en-US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2AE605-50D7-419A-A83E-7755CBF82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ak. god. 2016/2017. do danas anketni upitnik o razlozima odustajanja od studija ispunilo je 487 studenata. </a:t>
            </a:r>
          </a:p>
          <a:p>
            <a:r>
              <a:rPr lang="hr-HR" dirty="0"/>
              <a:t>Analiza varijance ukazuje da nema razlike u razlozima odustajanja od studija s obzirom na ak. godinu.</a:t>
            </a:r>
          </a:p>
          <a:p>
            <a:r>
              <a:rPr lang="hr-HR" dirty="0"/>
              <a:t>Većina odustajanja se događa na prijediplomskoj razini (89%), od čega većina na prvoj godini studija. </a:t>
            </a:r>
          </a:p>
          <a:p>
            <a:r>
              <a:rPr lang="hr-HR" dirty="0"/>
              <a:t>Trećina ih je već ranije odustala i od nekog drugog studija.</a:t>
            </a:r>
          </a:p>
        </p:txBody>
      </p:sp>
    </p:spTree>
    <p:extLst>
      <p:ext uri="{BB962C8B-B14F-4D97-AF65-F5344CB8AC3E}">
        <p14:creationId xmlns:p14="http://schemas.microsoft.com/office/powerpoint/2010/main" val="4112651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A1B65C-139D-427D-944D-544C213DEA3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3769868"/>
              </p:ext>
            </p:extLst>
          </p:nvPr>
        </p:nvGraphicFramePr>
        <p:xfrm>
          <a:off x="78160" y="294401"/>
          <a:ext cx="11864829" cy="520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AE79B9-FA68-4C9B-ABAF-F43BB13DA813}"/>
              </a:ext>
            </a:extLst>
          </p:cNvPr>
          <p:cNvSpPr txBox="1"/>
          <p:nvPr/>
        </p:nvSpPr>
        <p:spPr>
          <a:xfrm>
            <a:off x="240920" y="6050371"/>
            <a:ext cx="112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Studenti na prijediplomskoj razini češće odustaju jer smatraju da su zahtjevi studija preveliki,</a:t>
            </a:r>
          </a:p>
          <a:p>
            <a:r>
              <a:rPr lang="hr-HR" dirty="0"/>
              <a:t>a studenti na diplomskoj razini češće odustaju zbog osobnih problema.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662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F069-4D59-4C75-A4CB-BE7AE349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Razlozi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zbog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kojih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neće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nastaviti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studirati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na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istom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studijskom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programu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Filozofskoga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</a:rPr>
              <a:t>fakulteta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u Rijeci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</a:rPr>
              <a:t> (%)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C790BC-6D84-4B3A-9A80-376D55A25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04185"/>
              </p:ext>
            </p:extLst>
          </p:nvPr>
        </p:nvGraphicFramePr>
        <p:xfrm>
          <a:off x="3514987" y="863600"/>
          <a:ext cx="8103765" cy="571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4EE9BA-600F-4D81-85F0-B5C100BF27E6}"/>
              </a:ext>
            </a:extLst>
          </p:cNvPr>
          <p:cNvSpPr txBox="1"/>
          <p:nvPr/>
        </p:nvSpPr>
        <p:spPr>
          <a:xfrm>
            <a:off x="240921" y="6127296"/>
            <a:ext cx="52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Studente na diplomskoj razini češće zanima studij na drugom Sveučilištu.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49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1D18E-0C03-4CF1-8433-5A0582B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Razlozi</a:t>
            </a:r>
            <a:r>
              <a:rPr lang="en-GB" dirty="0">
                <a:latin typeface="+mn-lt"/>
              </a:rPr>
              <a:t> </a:t>
            </a:r>
            <a:br>
              <a:rPr lang="hr-HR" dirty="0">
                <a:latin typeface="+mn-lt"/>
              </a:rPr>
            </a:br>
            <a:r>
              <a:rPr lang="en-GB" dirty="0" err="1">
                <a:latin typeface="+mn-lt"/>
              </a:rPr>
              <a:t>odustajanja</a:t>
            </a:r>
            <a:r>
              <a:rPr lang="en-GB" dirty="0">
                <a:latin typeface="+mn-lt"/>
              </a:rPr>
              <a:t> </a:t>
            </a:r>
            <a:br>
              <a:rPr lang="hr-HR" dirty="0">
                <a:latin typeface="+mn-lt"/>
              </a:rPr>
            </a:br>
            <a:r>
              <a:rPr lang="en-GB" dirty="0">
                <a:latin typeface="+mn-lt"/>
              </a:rPr>
              <a:t>od </a:t>
            </a:r>
            <a:r>
              <a:rPr lang="en-GB" dirty="0" err="1">
                <a:latin typeface="+mn-lt"/>
              </a:rPr>
              <a:t>studija</a:t>
            </a:r>
            <a:r>
              <a:rPr lang="en-US" dirty="0">
                <a:latin typeface="+mn-lt"/>
              </a:rPr>
              <a:t>​</a:t>
            </a:r>
            <a:br>
              <a:rPr lang="hr-HR" dirty="0">
                <a:latin typeface="+mn-lt"/>
              </a:rPr>
            </a:br>
            <a:r>
              <a:rPr lang="en-GB" b="1" dirty="0"/>
              <a:t> </a:t>
            </a:r>
            <a:r>
              <a:rPr lang="en-US" b="1" dirty="0"/>
              <a:t>​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C6108D-9F20-49BE-A043-31747930F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93320"/>
              </p:ext>
            </p:extLst>
          </p:nvPr>
        </p:nvGraphicFramePr>
        <p:xfrm>
          <a:off x="3565321" y="134224"/>
          <a:ext cx="7986319" cy="645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415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5"/>
          <p:cNvSpPr txBox="1">
            <a:spLocks noGrp="1"/>
          </p:cNvSpPr>
          <p:nvPr>
            <p:ph type="title"/>
          </p:nvPr>
        </p:nvSpPr>
        <p:spPr>
          <a:xfrm>
            <a:off x="3240157" y="230070"/>
            <a:ext cx="7889621" cy="13447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>
                <a:solidFill>
                  <a:schemeClr val="tx1"/>
                </a:solidFill>
              </a:rPr>
              <a:t>Rezultati istraživanja, 2020.-2023.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6480140-658B-41E5-AA68-68D3DF30D5AF}"/>
              </a:ext>
            </a:extLst>
          </p:cNvPr>
          <p:cNvSpPr txBox="1"/>
          <p:nvPr/>
        </p:nvSpPr>
        <p:spPr>
          <a:xfrm>
            <a:off x="4455036" y="2875251"/>
            <a:ext cx="5404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Fira Sans Extra Condensed" panose="020B0604020202020204" charset="0"/>
              </a:rPr>
              <a:t>Što je ispitano?</a:t>
            </a:r>
          </a:p>
          <a:p>
            <a:r>
              <a:rPr lang="hr-HR" sz="2400" dirty="0">
                <a:latin typeface="Fira Sans Extra Condensed" panose="020B0604020202020204" charset="0"/>
              </a:rPr>
              <a:t>stres; anksioznost, depresivnost</a:t>
            </a:r>
          </a:p>
          <a:p>
            <a:endParaRPr lang="hr-HR" sz="2400" dirty="0">
              <a:solidFill>
                <a:schemeClr val="bg2">
                  <a:lumMod val="75000"/>
                </a:schemeClr>
              </a:solidFill>
              <a:latin typeface="Fira Sans Extra Condensed" panose="020B0604020202020204" charset="0"/>
            </a:endParaRPr>
          </a:p>
          <a:p>
            <a:r>
              <a:rPr lang="hr-HR" sz="2400" dirty="0">
                <a:latin typeface="Fira Sans Extra Condensed" panose="020B0604020202020204" charset="0"/>
              </a:rPr>
              <a:t>N = 660-1200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FCD3506-2D8B-41D1-9C9C-0A79F7662A19}"/>
              </a:ext>
            </a:extLst>
          </p:cNvPr>
          <p:cNvSpPr/>
          <p:nvPr/>
        </p:nvSpPr>
        <p:spPr>
          <a:xfrm>
            <a:off x="4317792" y="1342340"/>
            <a:ext cx="660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Živčić-Bećirević, I. Smojver-Ažić, S., Martinac Dorčić, T.</a:t>
            </a:r>
            <a:r>
              <a:rPr lang="hr-HR" dirty="0"/>
              <a:t>, Birovljević, G.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B838994-A981-4BF7-BE97-85C86CFD8C29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5. </a:t>
            </a: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studenata: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10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3917-66BC-4383-994C-F33916CB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25B5-AA00-440B-A0C9-E55D640E5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GB" sz="2400" dirty="0" err="1"/>
              <a:t>Rezultati</a:t>
            </a:r>
            <a:r>
              <a:rPr lang="en-GB" sz="2400" dirty="0"/>
              <a:t> </a:t>
            </a:r>
            <a:r>
              <a:rPr lang="en-GB" sz="2400" dirty="0" err="1"/>
              <a:t>evaluacije</a:t>
            </a:r>
            <a:r>
              <a:rPr lang="en-GB" sz="2400" dirty="0"/>
              <a:t> </a:t>
            </a:r>
            <a:r>
              <a:rPr lang="en-GB" sz="2400" dirty="0" err="1"/>
              <a:t>ljetnog</a:t>
            </a:r>
            <a:r>
              <a:rPr lang="en-GB" sz="2400" dirty="0"/>
              <a:t> </a:t>
            </a:r>
            <a:r>
              <a:rPr lang="en-GB" sz="2400" dirty="0" err="1"/>
              <a:t>semestra</a:t>
            </a:r>
            <a:r>
              <a:rPr lang="en-GB" sz="2400" dirty="0"/>
              <a:t> u </a:t>
            </a:r>
            <a:r>
              <a:rPr lang="en-GB" sz="2400" dirty="0" err="1"/>
              <a:t>ak</a:t>
            </a:r>
            <a:r>
              <a:rPr lang="en-GB" sz="2400" dirty="0"/>
              <a:t>. god. 202</a:t>
            </a:r>
            <a:r>
              <a:rPr lang="hr-HR" sz="2400" dirty="0"/>
              <a:t>2</a:t>
            </a:r>
            <a:r>
              <a:rPr lang="en-GB" sz="2400" dirty="0"/>
              <a:t>/202</a:t>
            </a:r>
            <a:r>
              <a:rPr lang="hr-HR" sz="2400" dirty="0"/>
              <a:t>3</a:t>
            </a:r>
            <a:r>
              <a:rPr lang="en-US" sz="2400" dirty="0"/>
              <a:t>​</a:t>
            </a:r>
            <a:r>
              <a:rPr lang="hr-HR" sz="2400" dirty="0"/>
              <a:t>.</a:t>
            </a:r>
            <a:endParaRPr lang="en-US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sz="2400" dirty="0" err="1"/>
              <a:t>Suradnička</a:t>
            </a:r>
            <a:r>
              <a:rPr lang="en-GB" sz="2400" dirty="0"/>
              <a:t> </a:t>
            </a:r>
            <a:r>
              <a:rPr lang="en-GB" sz="2400" dirty="0" err="1"/>
              <a:t>procjena</a:t>
            </a:r>
            <a:r>
              <a:rPr lang="en-US" sz="2400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r-HR" sz="2400" dirty="0"/>
              <a:t>Prolaznost na ispitima: institucijska perspektiva</a:t>
            </a:r>
            <a:endParaRPr lang="en-US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sz="2400" dirty="0" err="1"/>
              <a:t>Zadovoljstvo</a:t>
            </a:r>
            <a:r>
              <a:rPr lang="en-GB" sz="2400" dirty="0"/>
              <a:t> </a:t>
            </a:r>
            <a:r>
              <a:rPr lang="en-GB" sz="2400" dirty="0" err="1"/>
              <a:t>studijem</a:t>
            </a:r>
            <a:r>
              <a:rPr lang="en-GB" sz="2400" dirty="0"/>
              <a:t> </a:t>
            </a:r>
            <a:r>
              <a:rPr lang="en-GB" sz="2400" dirty="0" err="1"/>
              <a:t>završenih</a:t>
            </a:r>
            <a:r>
              <a:rPr lang="en-GB" sz="2400" dirty="0"/>
              <a:t> </a:t>
            </a:r>
            <a:r>
              <a:rPr lang="en-GB" sz="2400" dirty="0" err="1"/>
              <a:t>studenata</a:t>
            </a:r>
            <a:r>
              <a:rPr lang="en-GB" sz="2400" dirty="0"/>
              <a:t> </a:t>
            </a:r>
            <a:r>
              <a:rPr lang="en-US" sz="2400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2400" dirty="0" err="1"/>
              <a:t>Razlozi</a:t>
            </a:r>
            <a:r>
              <a:rPr lang="en-GB" sz="2400" dirty="0"/>
              <a:t> </a:t>
            </a:r>
            <a:r>
              <a:rPr lang="en-GB" sz="2400" dirty="0" err="1"/>
              <a:t>odustajanja</a:t>
            </a:r>
            <a:r>
              <a:rPr lang="en-GB" sz="2400" dirty="0"/>
              <a:t> od </a:t>
            </a:r>
            <a:r>
              <a:rPr lang="en-GB" sz="2400" dirty="0" err="1"/>
              <a:t>studija</a:t>
            </a:r>
            <a:r>
              <a:rPr lang="en-US" sz="2400" dirty="0"/>
              <a:t>​</a:t>
            </a:r>
            <a:endParaRPr lang="hr-HR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sz="2400" dirty="0" err="1"/>
              <a:t>Mentalno</a:t>
            </a:r>
            <a:r>
              <a:rPr lang="en-GB" sz="2400" dirty="0"/>
              <a:t> </a:t>
            </a:r>
            <a:r>
              <a:rPr lang="en-GB" sz="2400" dirty="0" err="1"/>
              <a:t>zdravlje</a:t>
            </a:r>
            <a:r>
              <a:rPr lang="en-GB" sz="2400" dirty="0"/>
              <a:t> </a:t>
            </a:r>
            <a:r>
              <a:rPr lang="en-GB" sz="2400" dirty="0" err="1"/>
              <a:t>studenata</a:t>
            </a:r>
            <a:r>
              <a:rPr lang="en-GB" sz="2400" dirty="0"/>
              <a:t>: </a:t>
            </a:r>
            <a:r>
              <a:rPr lang="en-GB" sz="2400" dirty="0" err="1"/>
              <a:t>istraživanje</a:t>
            </a:r>
            <a:r>
              <a:rPr lang="en-GB" sz="2400" dirty="0"/>
              <a:t>​</a:t>
            </a:r>
            <a:endParaRPr lang="hr-HR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hr-HR" sz="2400" dirty="0"/>
              <a:t>Preporuke i zaključci</a:t>
            </a:r>
            <a:endParaRPr lang="en-GB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hr-HR" sz="2400" dirty="0"/>
              <a:t>Razno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431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4302FD-0E86-4E18-B42C-888DAD633E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386" y="466725"/>
            <a:ext cx="12023614" cy="93662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Zastupljenost psiholoških simptoma tijekom trogodišnjeg ispitivanja, </a:t>
            </a:r>
            <a:r>
              <a:rPr lang="hr-HR" dirty="0" err="1">
                <a:solidFill>
                  <a:schemeClr val="tx1"/>
                </a:solidFill>
              </a:rPr>
              <a:t>UNIRi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E4F43D-74E7-4278-9A48-241CF725E53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48227" y="5932397"/>
            <a:ext cx="10298112" cy="485775"/>
          </a:xfrm>
        </p:spPr>
        <p:txBody>
          <a:bodyPr/>
          <a:lstStyle/>
          <a:p>
            <a:pPr marL="152396" indent="0" algn="ctr">
              <a:buNone/>
            </a:pPr>
            <a:r>
              <a:rPr lang="hr-HR" b="1" dirty="0">
                <a:solidFill>
                  <a:schemeClr val="bg2">
                    <a:lumMod val="75000"/>
                  </a:schemeClr>
                </a:solidFill>
                <a:latin typeface="Fira Sans Extra Condensed" panose="020B0604020202020204" charset="0"/>
              </a:rPr>
              <a:t>Trend porasta psiholoških simptoma kod studenata na sveučilištima u svijetu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B0A1DFEF-73F5-4E22-B600-703C3848B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65452"/>
              </p:ext>
            </p:extLst>
          </p:nvPr>
        </p:nvGraphicFramePr>
        <p:xfrm>
          <a:off x="615713" y="2627834"/>
          <a:ext cx="2787720" cy="226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CDCFA55C-4513-4B51-8AAE-ACAB2AB05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86292"/>
              </p:ext>
            </p:extLst>
          </p:nvPr>
        </p:nvGraphicFramePr>
        <p:xfrm>
          <a:off x="4450296" y="2149985"/>
          <a:ext cx="2795243" cy="261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1035E52D-C3BE-4498-AEE2-6227B6688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07566"/>
              </p:ext>
            </p:extLst>
          </p:nvPr>
        </p:nvGraphicFramePr>
        <p:xfrm>
          <a:off x="8190045" y="2456153"/>
          <a:ext cx="2925416" cy="235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F19F8C61-3722-49E1-869A-6EBD8E562909}"/>
              </a:ext>
            </a:extLst>
          </p:cNvPr>
          <p:cNvSpPr txBox="1"/>
          <p:nvPr/>
        </p:nvSpPr>
        <p:spPr>
          <a:xfrm>
            <a:off x="574892" y="1836564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Depresivnost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1B8B05C-D256-4BB1-9815-160A159C3A41}"/>
              </a:ext>
            </a:extLst>
          </p:cNvPr>
          <p:cNvSpPr txBox="1"/>
          <p:nvPr/>
        </p:nvSpPr>
        <p:spPr>
          <a:xfrm>
            <a:off x="4828272" y="1917755"/>
            <a:ext cx="189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Anksioznost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1B5371A-A826-421D-8CB1-C8C565D87368}"/>
              </a:ext>
            </a:extLst>
          </p:cNvPr>
          <p:cNvSpPr txBox="1"/>
          <p:nvPr/>
        </p:nvSpPr>
        <p:spPr>
          <a:xfrm>
            <a:off x="9271405" y="1794733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Stres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56ED6AE-5802-446B-AC78-6F62B99BBB1D}"/>
              </a:ext>
            </a:extLst>
          </p:cNvPr>
          <p:cNvSpPr txBox="1"/>
          <p:nvPr/>
        </p:nvSpPr>
        <p:spPr>
          <a:xfrm>
            <a:off x="493940" y="5348360"/>
            <a:ext cx="1089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Fira Sans Extra Condensed" panose="020B0604020202020204" charset="0"/>
              </a:rPr>
              <a:t> </a:t>
            </a:r>
            <a:r>
              <a:rPr lang="hr-HR" sz="2400" dirty="0"/>
              <a:t>2023. 42% problemi sa spavanjem;  3,1% razmišljalo o samoubojstvu</a:t>
            </a:r>
          </a:p>
        </p:txBody>
      </p:sp>
      <p:grpSp>
        <p:nvGrpSpPr>
          <p:cNvPr id="12" name="Google Shape;1406;p29">
            <a:extLst>
              <a:ext uri="{FF2B5EF4-FFF2-40B4-BE49-F238E27FC236}">
                <a16:creationId xmlns:a16="http://schemas.microsoft.com/office/drawing/2014/main" id="{05E81511-BE73-4529-9964-7A1C06404BED}"/>
              </a:ext>
            </a:extLst>
          </p:cNvPr>
          <p:cNvGrpSpPr/>
          <p:nvPr/>
        </p:nvGrpSpPr>
        <p:grpSpPr>
          <a:xfrm>
            <a:off x="10514056" y="1710917"/>
            <a:ext cx="283286" cy="791862"/>
            <a:chOff x="457200" y="954700"/>
            <a:chExt cx="1085816" cy="3777366"/>
          </a:xfrm>
        </p:grpSpPr>
        <p:sp>
          <p:nvSpPr>
            <p:cNvPr id="13" name="Google Shape;1407;p29">
              <a:extLst>
                <a:ext uri="{FF2B5EF4-FFF2-40B4-BE49-F238E27FC236}">
                  <a16:creationId xmlns:a16="http://schemas.microsoft.com/office/drawing/2014/main" id="{23A7DBA0-4353-4442-BD2B-E30CFF2304B8}"/>
                </a:ext>
              </a:extLst>
            </p:cNvPr>
            <p:cNvSpPr/>
            <p:nvPr/>
          </p:nvSpPr>
          <p:spPr>
            <a:xfrm>
              <a:off x="497338" y="4502128"/>
              <a:ext cx="884787" cy="229938"/>
            </a:xfrm>
            <a:custGeom>
              <a:avLst/>
              <a:gdLst/>
              <a:ahLst/>
              <a:cxnLst/>
              <a:rect l="l" t="t" r="r" b="b"/>
              <a:pathLst>
                <a:path w="31149" h="8095" extrusionOk="0">
                  <a:moveTo>
                    <a:pt x="4917" y="1"/>
                  </a:moveTo>
                  <a:lnTo>
                    <a:pt x="4473" y="13"/>
                  </a:lnTo>
                  <a:lnTo>
                    <a:pt x="4041" y="48"/>
                  </a:lnTo>
                  <a:lnTo>
                    <a:pt x="3609" y="83"/>
                  </a:lnTo>
                  <a:lnTo>
                    <a:pt x="3189" y="129"/>
                  </a:lnTo>
                  <a:lnTo>
                    <a:pt x="2780" y="199"/>
                  </a:lnTo>
                  <a:lnTo>
                    <a:pt x="2383" y="281"/>
                  </a:lnTo>
                  <a:lnTo>
                    <a:pt x="2009" y="386"/>
                  </a:lnTo>
                  <a:lnTo>
                    <a:pt x="1647" y="515"/>
                  </a:lnTo>
                  <a:lnTo>
                    <a:pt x="1484" y="585"/>
                  </a:lnTo>
                  <a:lnTo>
                    <a:pt x="1320" y="655"/>
                  </a:lnTo>
                  <a:lnTo>
                    <a:pt x="1157" y="737"/>
                  </a:lnTo>
                  <a:lnTo>
                    <a:pt x="1016" y="830"/>
                  </a:lnTo>
                  <a:lnTo>
                    <a:pt x="876" y="924"/>
                  </a:lnTo>
                  <a:lnTo>
                    <a:pt x="736" y="1029"/>
                  </a:lnTo>
                  <a:lnTo>
                    <a:pt x="619" y="1134"/>
                  </a:lnTo>
                  <a:lnTo>
                    <a:pt x="502" y="1239"/>
                  </a:lnTo>
                  <a:lnTo>
                    <a:pt x="397" y="1367"/>
                  </a:lnTo>
                  <a:lnTo>
                    <a:pt x="292" y="1496"/>
                  </a:lnTo>
                  <a:lnTo>
                    <a:pt x="234" y="1589"/>
                  </a:lnTo>
                  <a:lnTo>
                    <a:pt x="175" y="1694"/>
                  </a:lnTo>
                  <a:lnTo>
                    <a:pt x="129" y="1799"/>
                  </a:lnTo>
                  <a:lnTo>
                    <a:pt x="94" y="1905"/>
                  </a:lnTo>
                  <a:lnTo>
                    <a:pt x="59" y="2010"/>
                  </a:lnTo>
                  <a:lnTo>
                    <a:pt x="35" y="2115"/>
                  </a:lnTo>
                  <a:lnTo>
                    <a:pt x="12" y="2220"/>
                  </a:lnTo>
                  <a:lnTo>
                    <a:pt x="0" y="2325"/>
                  </a:lnTo>
                  <a:lnTo>
                    <a:pt x="0" y="2547"/>
                  </a:lnTo>
                  <a:lnTo>
                    <a:pt x="24" y="2757"/>
                  </a:lnTo>
                  <a:lnTo>
                    <a:pt x="70" y="2979"/>
                  </a:lnTo>
                  <a:lnTo>
                    <a:pt x="140" y="3189"/>
                  </a:lnTo>
                  <a:lnTo>
                    <a:pt x="234" y="3411"/>
                  </a:lnTo>
                  <a:lnTo>
                    <a:pt x="351" y="3621"/>
                  </a:lnTo>
                  <a:lnTo>
                    <a:pt x="479" y="3832"/>
                  </a:lnTo>
                  <a:lnTo>
                    <a:pt x="619" y="4030"/>
                  </a:lnTo>
                  <a:lnTo>
                    <a:pt x="783" y="4229"/>
                  </a:lnTo>
                  <a:lnTo>
                    <a:pt x="946" y="4427"/>
                  </a:lnTo>
                  <a:lnTo>
                    <a:pt x="1133" y="4614"/>
                  </a:lnTo>
                  <a:lnTo>
                    <a:pt x="1320" y="4789"/>
                  </a:lnTo>
                  <a:lnTo>
                    <a:pt x="1519" y="4953"/>
                  </a:lnTo>
                  <a:lnTo>
                    <a:pt x="1705" y="5116"/>
                  </a:lnTo>
                  <a:lnTo>
                    <a:pt x="2126" y="5432"/>
                  </a:lnTo>
                  <a:lnTo>
                    <a:pt x="2558" y="5724"/>
                  </a:lnTo>
                  <a:lnTo>
                    <a:pt x="3013" y="6004"/>
                  </a:lnTo>
                  <a:lnTo>
                    <a:pt x="3492" y="6261"/>
                  </a:lnTo>
                  <a:lnTo>
                    <a:pt x="3983" y="6506"/>
                  </a:lnTo>
                  <a:lnTo>
                    <a:pt x="4497" y="6740"/>
                  </a:lnTo>
                  <a:lnTo>
                    <a:pt x="5022" y="6950"/>
                  </a:lnTo>
                  <a:lnTo>
                    <a:pt x="5571" y="7137"/>
                  </a:lnTo>
                  <a:lnTo>
                    <a:pt x="6120" y="7312"/>
                  </a:lnTo>
                  <a:lnTo>
                    <a:pt x="6692" y="7475"/>
                  </a:lnTo>
                  <a:lnTo>
                    <a:pt x="7265" y="7616"/>
                  </a:lnTo>
                  <a:lnTo>
                    <a:pt x="7849" y="7732"/>
                  </a:lnTo>
                  <a:lnTo>
                    <a:pt x="8444" y="7838"/>
                  </a:lnTo>
                  <a:lnTo>
                    <a:pt x="9040" y="7919"/>
                  </a:lnTo>
                  <a:lnTo>
                    <a:pt x="9635" y="7989"/>
                  </a:lnTo>
                  <a:lnTo>
                    <a:pt x="10243" y="8048"/>
                  </a:lnTo>
                  <a:lnTo>
                    <a:pt x="10850" y="8083"/>
                  </a:lnTo>
                  <a:lnTo>
                    <a:pt x="11446" y="8094"/>
                  </a:lnTo>
                  <a:lnTo>
                    <a:pt x="12053" y="8094"/>
                  </a:lnTo>
                  <a:lnTo>
                    <a:pt x="12660" y="8083"/>
                  </a:lnTo>
                  <a:lnTo>
                    <a:pt x="13268" y="8059"/>
                  </a:lnTo>
                  <a:lnTo>
                    <a:pt x="13863" y="8024"/>
                  </a:lnTo>
                  <a:lnTo>
                    <a:pt x="14471" y="7966"/>
                  </a:lnTo>
                  <a:lnTo>
                    <a:pt x="15066" y="7896"/>
                  </a:lnTo>
                  <a:lnTo>
                    <a:pt x="15674" y="7814"/>
                  </a:lnTo>
                  <a:lnTo>
                    <a:pt x="16257" y="7721"/>
                  </a:lnTo>
                  <a:lnTo>
                    <a:pt x="16853" y="7627"/>
                  </a:lnTo>
                  <a:lnTo>
                    <a:pt x="17437" y="7510"/>
                  </a:lnTo>
                  <a:lnTo>
                    <a:pt x="18021" y="7382"/>
                  </a:lnTo>
                  <a:lnTo>
                    <a:pt x="18605" y="7254"/>
                  </a:lnTo>
                  <a:lnTo>
                    <a:pt x="19177" y="7102"/>
                  </a:lnTo>
                  <a:lnTo>
                    <a:pt x="20275" y="6798"/>
                  </a:lnTo>
                  <a:lnTo>
                    <a:pt x="20836" y="6658"/>
                  </a:lnTo>
                  <a:lnTo>
                    <a:pt x="21396" y="6518"/>
                  </a:lnTo>
                  <a:lnTo>
                    <a:pt x="21957" y="6389"/>
                  </a:lnTo>
                  <a:lnTo>
                    <a:pt x="22517" y="6284"/>
                  </a:lnTo>
                  <a:lnTo>
                    <a:pt x="22809" y="6249"/>
                  </a:lnTo>
                  <a:lnTo>
                    <a:pt x="23101" y="6214"/>
                  </a:lnTo>
                  <a:lnTo>
                    <a:pt x="23393" y="6191"/>
                  </a:lnTo>
                  <a:lnTo>
                    <a:pt x="23685" y="6179"/>
                  </a:lnTo>
                  <a:lnTo>
                    <a:pt x="23954" y="6167"/>
                  </a:lnTo>
                  <a:lnTo>
                    <a:pt x="24211" y="6179"/>
                  </a:lnTo>
                  <a:lnTo>
                    <a:pt x="24748" y="6202"/>
                  </a:lnTo>
                  <a:lnTo>
                    <a:pt x="25285" y="6237"/>
                  </a:lnTo>
                  <a:lnTo>
                    <a:pt x="25811" y="6284"/>
                  </a:lnTo>
                  <a:lnTo>
                    <a:pt x="26336" y="6331"/>
                  </a:lnTo>
                  <a:lnTo>
                    <a:pt x="26874" y="6378"/>
                  </a:lnTo>
                  <a:lnTo>
                    <a:pt x="27411" y="6401"/>
                  </a:lnTo>
                  <a:lnTo>
                    <a:pt x="27936" y="6401"/>
                  </a:lnTo>
                  <a:lnTo>
                    <a:pt x="28205" y="6389"/>
                  </a:lnTo>
                  <a:lnTo>
                    <a:pt x="28474" y="6366"/>
                  </a:lnTo>
                  <a:lnTo>
                    <a:pt x="28742" y="6319"/>
                  </a:lnTo>
                  <a:lnTo>
                    <a:pt x="29011" y="6273"/>
                  </a:lnTo>
                  <a:lnTo>
                    <a:pt x="29280" y="6214"/>
                  </a:lnTo>
                  <a:lnTo>
                    <a:pt x="29525" y="6144"/>
                  </a:lnTo>
                  <a:lnTo>
                    <a:pt x="29770" y="6051"/>
                  </a:lnTo>
                  <a:lnTo>
                    <a:pt x="30004" y="5957"/>
                  </a:lnTo>
                  <a:lnTo>
                    <a:pt x="30226" y="5852"/>
                  </a:lnTo>
                  <a:lnTo>
                    <a:pt x="30424" y="5735"/>
                  </a:lnTo>
                  <a:lnTo>
                    <a:pt x="30599" y="5607"/>
                  </a:lnTo>
                  <a:lnTo>
                    <a:pt x="30763" y="5467"/>
                  </a:lnTo>
                  <a:lnTo>
                    <a:pt x="30891" y="5315"/>
                  </a:lnTo>
                  <a:lnTo>
                    <a:pt x="30950" y="5233"/>
                  </a:lnTo>
                  <a:lnTo>
                    <a:pt x="31008" y="5151"/>
                  </a:lnTo>
                  <a:lnTo>
                    <a:pt x="31043" y="5070"/>
                  </a:lnTo>
                  <a:lnTo>
                    <a:pt x="31078" y="4976"/>
                  </a:lnTo>
                  <a:lnTo>
                    <a:pt x="31113" y="4894"/>
                  </a:lnTo>
                  <a:lnTo>
                    <a:pt x="31136" y="4801"/>
                  </a:lnTo>
                  <a:lnTo>
                    <a:pt x="31148" y="4684"/>
                  </a:lnTo>
                  <a:lnTo>
                    <a:pt x="31148" y="4579"/>
                  </a:lnTo>
                  <a:lnTo>
                    <a:pt x="31136" y="4474"/>
                  </a:lnTo>
                  <a:lnTo>
                    <a:pt x="31125" y="4369"/>
                  </a:lnTo>
                  <a:lnTo>
                    <a:pt x="31090" y="4264"/>
                  </a:lnTo>
                  <a:lnTo>
                    <a:pt x="31055" y="4159"/>
                  </a:lnTo>
                  <a:lnTo>
                    <a:pt x="30996" y="4065"/>
                  </a:lnTo>
                  <a:lnTo>
                    <a:pt x="30938" y="3972"/>
                  </a:lnTo>
                  <a:lnTo>
                    <a:pt x="30868" y="3867"/>
                  </a:lnTo>
                  <a:lnTo>
                    <a:pt x="30798" y="3785"/>
                  </a:lnTo>
                  <a:lnTo>
                    <a:pt x="30623" y="3598"/>
                  </a:lnTo>
                  <a:lnTo>
                    <a:pt x="30424" y="3435"/>
                  </a:lnTo>
                  <a:lnTo>
                    <a:pt x="30190" y="3271"/>
                  </a:lnTo>
                  <a:lnTo>
                    <a:pt x="29945" y="3119"/>
                  </a:lnTo>
                  <a:lnTo>
                    <a:pt x="29677" y="2979"/>
                  </a:lnTo>
                  <a:lnTo>
                    <a:pt x="29396" y="2851"/>
                  </a:lnTo>
                  <a:lnTo>
                    <a:pt x="29104" y="2722"/>
                  </a:lnTo>
                  <a:lnTo>
                    <a:pt x="28812" y="2605"/>
                  </a:lnTo>
                  <a:lnTo>
                    <a:pt x="28509" y="2489"/>
                  </a:lnTo>
                  <a:lnTo>
                    <a:pt x="27901" y="2290"/>
                  </a:lnTo>
                  <a:lnTo>
                    <a:pt x="25344" y="1496"/>
                  </a:lnTo>
                  <a:lnTo>
                    <a:pt x="24351" y="1192"/>
                  </a:lnTo>
                  <a:lnTo>
                    <a:pt x="23849" y="1052"/>
                  </a:lnTo>
                  <a:lnTo>
                    <a:pt x="23347" y="912"/>
                  </a:lnTo>
                  <a:lnTo>
                    <a:pt x="22833" y="783"/>
                  </a:lnTo>
                  <a:lnTo>
                    <a:pt x="22319" y="678"/>
                  </a:lnTo>
                  <a:lnTo>
                    <a:pt x="21793" y="573"/>
                  </a:lnTo>
                  <a:lnTo>
                    <a:pt x="21268" y="491"/>
                  </a:lnTo>
                  <a:lnTo>
                    <a:pt x="20847" y="445"/>
                  </a:lnTo>
                  <a:lnTo>
                    <a:pt x="20427" y="410"/>
                  </a:lnTo>
                  <a:lnTo>
                    <a:pt x="20006" y="386"/>
                  </a:lnTo>
                  <a:lnTo>
                    <a:pt x="19586" y="363"/>
                  </a:lnTo>
                  <a:lnTo>
                    <a:pt x="18733" y="351"/>
                  </a:lnTo>
                  <a:lnTo>
                    <a:pt x="17881" y="340"/>
                  </a:lnTo>
                  <a:lnTo>
                    <a:pt x="17063" y="340"/>
                  </a:lnTo>
                  <a:lnTo>
                    <a:pt x="16281" y="328"/>
                  </a:lnTo>
                  <a:lnTo>
                    <a:pt x="14798" y="281"/>
                  </a:lnTo>
                  <a:lnTo>
                    <a:pt x="13396" y="223"/>
                  </a:lnTo>
                  <a:lnTo>
                    <a:pt x="12041" y="153"/>
                  </a:lnTo>
                  <a:lnTo>
                    <a:pt x="10687" y="83"/>
                  </a:lnTo>
                  <a:lnTo>
                    <a:pt x="9285" y="24"/>
                  </a:lnTo>
                  <a:lnTo>
                    <a:pt x="8561" y="13"/>
                  </a:lnTo>
                  <a:lnTo>
                    <a:pt x="7802" y="1"/>
                  </a:lnTo>
                  <a:close/>
                </a:path>
              </a:pathLst>
            </a:custGeom>
            <a:solidFill>
              <a:srgbClr val="434343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408;p29">
              <a:extLst>
                <a:ext uri="{FF2B5EF4-FFF2-40B4-BE49-F238E27FC236}">
                  <a16:creationId xmlns:a16="http://schemas.microsoft.com/office/drawing/2014/main" id="{BEAE2CD5-F088-434A-9EE4-286C37B4E671}"/>
                </a:ext>
              </a:extLst>
            </p:cNvPr>
            <p:cNvSpPr/>
            <p:nvPr/>
          </p:nvSpPr>
          <p:spPr>
            <a:xfrm>
              <a:off x="497338" y="4502128"/>
              <a:ext cx="884787" cy="229938"/>
            </a:xfrm>
            <a:custGeom>
              <a:avLst/>
              <a:gdLst/>
              <a:ahLst/>
              <a:cxnLst/>
              <a:rect l="l" t="t" r="r" b="b"/>
              <a:pathLst>
                <a:path w="31149" h="8095" fill="none" extrusionOk="0">
                  <a:moveTo>
                    <a:pt x="6202" y="1"/>
                  </a:moveTo>
                  <a:lnTo>
                    <a:pt x="6202" y="1"/>
                  </a:lnTo>
                  <a:lnTo>
                    <a:pt x="7019" y="1"/>
                  </a:lnTo>
                  <a:lnTo>
                    <a:pt x="7802" y="1"/>
                  </a:lnTo>
                  <a:lnTo>
                    <a:pt x="8561" y="13"/>
                  </a:lnTo>
                  <a:lnTo>
                    <a:pt x="9285" y="24"/>
                  </a:lnTo>
                  <a:lnTo>
                    <a:pt x="10687" y="83"/>
                  </a:lnTo>
                  <a:lnTo>
                    <a:pt x="12041" y="153"/>
                  </a:lnTo>
                  <a:lnTo>
                    <a:pt x="13396" y="223"/>
                  </a:lnTo>
                  <a:lnTo>
                    <a:pt x="14798" y="281"/>
                  </a:lnTo>
                  <a:lnTo>
                    <a:pt x="16281" y="328"/>
                  </a:lnTo>
                  <a:lnTo>
                    <a:pt x="17063" y="340"/>
                  </a:lnTo>
                  <a:lnTo>
                    <a:pt x="17881" y="340"/>
                  </a:lnTo>
                  <a:lnTo>
                    <a:pt x="17881" y="340"/>
                  </a:lnTo>
                  <a:lnTo>
                    <a:pt x="18733" y="351"/>
                  </a:lnTo>
                  <a:lnTo>
                    <a:pt x="19586" y="363"/>
                  </a:lnTo>
                  <a:lnTo>
                    <a:pt x="20006" y="386"/>
                  </a:lnTo>
                  <a:lnTo>
                    <a:pt x="20427" y="410"/>
                  </a:lnTo>
                  <a:lnTo>
                    <a:pt x="20847" y="445"/>
                  </a:lnTo>
                  <a:lnTo>
                    <a:pt x="21268" y="491"/>
                  </a:lnTo>
                  <a:lnTo>
                    <a:pt x="21268" y="491"/>
                  </a:lnTo>
                  <a:lnTo>
                    <a:pt x="21793" y="573"/>
                  </a:lnTo>
                  <a:lnTo>
                    <a:pt x="22319" y="678"/>
                  </a:lnTo>
                  <a:lnTo>
                    <a:pt x="22833" y="783"/>
                  </a:lnTo>
                  <a:lnTo>
                    <a:pt x="23347" y="912"/>
                  </a:lnTo>
                  <a:lnTo>
                    <a:pt x="23849" y="1052"/>
                  </a:lnTo>
                  <a:lnTo>
                    <a:pt x="24351" y="1192"/>
                  </a:lnTo>
                  <a:lnTo>
                    <a:pt x="25344" y="1496"/>
                  </a:lnTo>
                  <a:lnTo>
                    <a:pt x="25344" y="1496"/>
                  </a:lnTo>
                  <a:lnTo>
                    <a:pt x="27901" y="2290"/>
                  </a:lnTo>
                  <a:lnTo>
                    <a:pt x="27901" y="2290"/>
                  </a:lnTo>
                  <a:lnTo>
                    <a:pt x="28509" y="2489"/>
                  </a:lnTo>
                  <a:lnTo>
                    <a:pt x="28812" y="2605"/>
                  </a:lnTo>
                  <a:lnTo>
                    <a:pt x="29104" y="2722"/>
                  </a:lnTo>
                  <a:lnTo>
                    <a:pt x="29396" y="2851"/>
                  </a:lnTo>
                  <a:lnTo>
                    <a:pt x="29677" y="2979"/>
                  </a:lnTo>
                  <a:lnTo>
                    <a:pt x="29945" y="3119"/>
                  </a:lnTo>
                  <a:lnTo>
                    <a:pt x="30190" y="3271"/>
                  </a:lnTo>
                  <a:lnTo>
                    <a:pt x="30424" y="3435"/>
                  </a:lnTo>
                  <a:lnTo>
                    <a:pt x="30623" y="3598"/>
                  </a:lnTo>
                  <a:lnTo>
                    <a:pt x="30798" y="3785"/>
                  </a:lnTo>
                  <a:lnTo>
                    <a:pt x="30868" y="3867"/>
                  </a:lnTo>
                  <a:lnTo>
                    <a:pt x="30938" y="3972"/>
                  </a:lnTo>
                  <a:lnTo>
                    <a:pt x="30996" y="4065"/>
                  </a:lnTo>
                  <a:lnTo>
                    <a:pt x="31055" y="4159"/>
                  </a:lnTo>
                  <a:lnTo>
                    <a:pt x="31090" y="4264"/>
                  </a:lnTo>
                  <a:lnTo>
                    <a:pt x="31125" y="4369"/>
                  </a:lnTo>
                  <a:lnTo>
                    <a:pt x="31136" y="4474"/>
                  </a:lnTo>
                  <a:lnTo>
                    <a:pt x="31148" y="4579"/>
                  </a:lnTo>
                  <a:lnTo>
                    <a:pt x="31148" y="4684"/>
                  </a:lnTo>
                  <a:lnTo>
                    <a:pt x="31136" y="4801"/>
                  </a:lnTo>
                  <a:lnTo>
                    <a:pt x="31136" y="4801"/>
                  </a:lnTo>
                  <a:lnTo>
                    <a:pt x="31113" y="4894"/>
                  </a:lnTo>
                  <a:lnTo>
                    <a:pt x="31078" y="4976"/>
                  </a:lnTo>
                  <a:lnTo>
                    <a:pt x="31043" y="5070"/>
                  </a:lnTo>
                  <a:lnTo>
                    <a:pt x="31008" y="5151"/>
                  </a:lnTo>
                  <a:lnTo>
                    <a:pt x="30950" y="5233"/>
                  </a:lnTo>
                  <a:lnTo>
                    <a:pt x="30891" y="5315"/>
                  </a:lnTo>
                  <a:lnTo>
                    <a:pt x="30763" y="5467"/>
                  </a:lnTo>
                  <a:lnTo>
                    <a:pt x="30599" y="5607"/>
                  </a:lnTo>
                  <a:lnTo>
                    <a:pt x="30424" y="5735"/>
                  </a:lnTo>
                  <a:lnTo>
                    <a:pt x="30226" y="5852"/>
                  </a:lnTo>
                  <a:lnTo>
                    <a:pt x="30004" y="5957"/>
                  </a:lnTo>
                  <a:lnTo>
                    <a:pt x="29770" y="6051"/>
                  </a:lnTo>
                  <a:lnTo>
                    <a:pt x="29525" y="6144"/>
                  </a:lnTo>
                  <a:lnTo>
                    <a:pt x="29280" y="6214"/>
                  </a:lnTo>
                  <a:lnTo>
                    <a:pt x="29011" y="6273"/>
                  </a:lnTo>
                  <a:lnTo>
                    <a:pt x="28742" y="6319"/>
                  </a:lnTo>
                  <a:lnTo>
                    <a:pt x="28474" y="6366"/>
                  </a:lnTo>
                  <a:lnTo>
                    <a:pt x="28205" y="6389"/>
                  </a:lnTo>
                  <a:lnTo>
                    <a:pt x="27936" y="6401"/>
                  </a:lnTo>
                  <a:lnTo>
                    <a:pt x="27936" y="6401"/>
                  </a:lnTo>
                  <a:lnTo>
                    <a:pt x="27668" y="6401"/>
                  </a:lnTo>
                  <a:lnTo>
                    <a:pt x="27411" y="6401"/>
                  </a:lnTo>
                  <a:lnTo>
                    <a:pt x="26874" y="6378"/>
                  </a:lnTo>
                  <a:lnTo>
                    <a:pt x="26336" y="6331"/>
                  </a:lnTo>
                  <a:lnTo>
                    <a:pt x="25811" y="6284"/>
                  </a:lnTo>
                  <a:lnTo>
                    <a:pt x="25285" y="6237"/>
                  </a:lnTo>
                  <a:lnTo>
                    <a:pt x="24748" y="6202"/>
                  </a:lnTo>
                  <a:lnTo>
                    <a:pt x="24211" y="6179"/>
                  </a:lnTo>
                  <a:lnTo>
                    <a:pt x="23954" y="6167"/>
                  </a:lnTo>
                  <a:lnTo>
                    <a:pt x="23685" y="6179"/>
                  </a:lnTo>
                  <a:lnTo>
                    <a:pt x="23685" y="6179"/>
                  </a:lnTo>
                  <a:lnTo>
                    <a:pt x="23393" y="6191"/>
                  </a:lnTo>
                  <a:lnTo>
                    <a:pt x="23101" y="6214"/>
                  </a:lnTo>
                  <a:lnTo>
                    <a:pt x="22809" y="6249"/>
                  </a:lnTo>
                  <a:lnTo>
                    <a:pt x="22517" y="6284"/>
                  </a:lnTo>
                  <a:lnTo>
                    <a:pt x="21957" y="6389"/>
                  </a:lnTo>
                  <a:lnTo>
                    <a:pt x="21396" y="6518"/>
                  </a:lnTo>
                  <a:lnTo>
                    <a:pt x="20836" y="6658"/>
                  </a:lnTo>
                  <a:lnTo>
                    <a:pt x="20275" y="6798"/>
                  </a:lnTo>
                  <a:lnTo>
                    <a:pt x="19177" y="7102"/>
                  </a:lnTo>
                  <a:lnTo>
                    <a:pt x="19177" y="7102"/>
                  </a:lnTo>
                  <a:lnTo>
                    <a:pt x="18605" y="7254"/>
                  </a:lnTo>
                  <a:lnTo>
                    <a:pt x="18021" y="7382"/>
                  </a:lnTo>
                  <a:lnTo>
                    <a:pt x="17437" y="7510"/>
                  </a:lnTo>
                  <a:lnTo>
                    <a:pt x="16853" y="7627"/>
                  </a:lnTo>
                  <a:lnTo>
                    <a:pt x="16257" y="7721"/>
                  </a:lnTo>
                  <a:lnTo>
                    <a:pt x="15674" y="7814"/>
                  </a:lnTo>
                  <a:lnTo>
                    <a:pt x="15066" y="7896"/>
                  </a:lnTo>
                  <a:lnTo>
                    <a:pt x="14471" y="7966"/>
                  </a:lnTo>
                  <a:lnTo>
                    <a:pt x="13863" y="8024"/>
                  </a:lnTo>
                  <a:lnTo>
                    <a:pt x="13268" y="8059"/>
                  </a:lnTo>
                  <a:lnTo>
                    <a:pt x="12660" y="8083"/>
                  </a:lnTo>
                  <a:lnTo>
                    <a:pt x="12053" y="8094"/>
                  </a:lnTo>
                  <a:lnTo>
                    <a:pt x="11446" y="8094"/>
                  </a:lnTo>
                  <a:lnTo>
                    <a:pt x="10850" y="8083"/>
                  </a:lnTo>
                  <a:lnTo>
                    <a:pt x="10243" y="8048"/>
                  </a:lnTo>
                  <a:lnTo>
                    <a:pt x="9635" y="7989"/>
                  </a:lnTo>
                  <a:lnTo>
                    <a:pt x="9635" y="7989"/>
                  </a:lnTo>
                  <a:lnTo>
                    <a:pt x="9040" y="7919"/>
                  </a:lnTo>
                  <a:lnTo>
                    <a:pt x="8444" y="7838"/>
                  </a:lnTo>
                  <a:lnTo>
                    <a:pt x="7849" y="7732"/>
                  </a:lnTo>
                  <a:lnTo>
                    <a:pt x="7265" y="7616"/>
                  </a:lnTo>
                  <a:lnTo>
                    <a:pt x="6692" y="7475"/>
                  </a:lnTo>
                  <a:lnTo>
                    <a:pt x="6120" y="7312"/>
                  </a:lnTo>
                  <a:lnTo>
                    <a:pt x="5571" y="7137"/>
                  </a:lnTo>
                  <a:lnTo>
                    <a:pt x="5022" y="6950"/>
                  </a:lnTo>
                  <a:lnTo>
                    <a:pt x="4497" y="6740"/>
                  </a:lnTo>
                  <a:lnTo>
                    <a:pt x="3983" y="6506"/>
                  </a:lnTo>
                  <a:lnTo>
                    <a:pt x="3492" y="6261"/>
                  </a:lnTo>
                  <a:lnTo>
                    <a:pt x="3013" y="6004"/>
                  </a:lnTo>
                  <a:lnTo>
                    <a:pt x="2558" y="5724"/>
                  </a:lnTo>
                  <a:lnTo>
                    <a:pt x="2126" y="5432"/>
                  </a:lnTo>
                  <a:lnTo>
                    <a:pt x="1705" y="5116"/>
                  </a:lnTo>
                  <a:lnTo>
                    <a:pt x="1519" y="4953"/>
                  </a:lnTo>
                  <a:lnTo>
                    <a:pt x="1320" y="4789"/>
                  </a:lnTo>
                  <a:lnTo>
                    <a:pt x="1320" y="4789"/>
                  </a:lnTo>
                  <a:lnTo>
                    <a:pt x="1133" y="4614"/>
                  </a:lnTo>
                  <a:lnTo>
                    <a:pt x="946" y="4427"/>
                  </a:lnTo>
                  <a:lnTo>
                    <a:pt x="783" y="4229"/>
                  </a:lnTo>
                  <a:lnTo>
                    <a:pt x="619" y="4030"/>
                  </a:lnTo>
                  <a:lnTo>
                    <a:pt x="479" y="3832"/>
                  </a:lnTo>
                  <a:lnTo>
                    <a:pt x="351" y="3621"/>
                  </a:lnTo>
                  <a:lnTo>
                    <a:pt x="234" y="3411"/>
                  </a:lnTo>
                  <a:lnTo>
                    <a:pt x="140" y="3189"/>
                  </a:lnTo>
                  <a:lnTo>
                    <a:pt x="70" y="2979"/>
                  </a:lnTo>
                  <a:lnTo>
                    <a:pt x="24" y="2757"/>
                  </a:lnTo>
                  <a:lnTo>
                    <a:pt x="0" y="2547"/>
                  </a:lnTo>
                  <a:lnTo>
                    <a:pt x="0" y="2325"/>
                  </a:lnTo>
                  <a:lnTo>
                    <a:pt x="12" y="2220"/>
                  </a:lnTo>
                  <a:lnTo>
                    <a:pt x="35" y="2115"/>
                  </a:lnTo>
                  <a:lnTo>
                    <a:pt x="59" y="2010"/>
                  </a:lnTo>
                  <a:lnTo>
                    <a:pt x="94" y="1905"/>
                  </a:lnTo>
                  <a:lnTo>
                    <a:pt x="129" y="1799"/>
                  </a:lnTo>
                  <a:lnTo>
                    <a:pt x="175" y="1694"/>
                  </a:lnTo>
                  <a:lnTo>
                    <a:pt x="234" y="1589"/>
                  </a:lnTo>
                  <a:lnTo>
                    <a:pt x="292" y="1496"/>
                  </a:lnTo>
                  <a:lnTo>
                    <a:pt x="292" y="1496"/>
                  </a:lnTo>
                  <a:lnTo>
                    <a:pt x="397" y="1367"/>
                  </a:lnTo>
                  <a:lnTo>
                    <a:pt x="502" y="1239"/>
                  </a:lnTo>
                  <a:lnTo>
                    <a:pt x="619" y="1134"/>
                  </a:lnTo>
                  <a:lnTo>
                    <a:pt x="736" y="1029"/>
                  </a:lnTo>
                  <a:lnTo>
                    <a:pt x="876" y="924"/>
                  </a:lnTo>
                  <a:lnTo>
                    <a:pt x="1016" y="830"/>
                  </a:lnTo>
                  <a:lnTo>
                    <a:pt x="1157" y="737"/>
                  </a:lnTo>
                  <a:lnTo>
                    <a:pt x="1320" y="655"/>
                  </a:lnTo>
                  <a:lnTo>
                    <a:pt x="1484" y="585"/>
                  </a:lnTo>
                  <a:lnTo>
                    <a:pt x="1647" y="515"/>
                  </a:lnTo>
                  <a:lnTo>
                    <a:pt x="2009" y="386"/>
                  </a:lnTo>
                  <a:lnTo>
                    <a:pt x="2383" y="281"/>
                  </a:lnTo>
                  <a:lnTo>
                    <a:pt x="2780" y="199"/>
                  </a:lnTo>
                  <a:lnTo>
                    <a:pt x="3189" y="129"/>
                  </a:lnTo>
                  <a:lnTo>
                    <a:pt x="3609" y="83"/>
                  </a:lnTo>
                  <a:lnTo>
                    <a:pt x="4041" y="48"/>
                  </a:lnTo>
                  <a:lnTo>
                    <a:pt x="4473" y="13"/>
                  </a:lnTo>
                  <a:lnTo>
                    <a:pt x="4917" y="1"/>
                  </a:lnTo>
                  <a:lnTo>
                    <a:pt x="5349" y="1"/>
                  </a:lnTo>
                  <a:lnTo>
                    <a:pt x="62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409;p29">
              <a:extLst>
                <a:ext uri="{FF2B5EF4-FFF2-40B4-BE49-F238E27FC236}">
                  <a16:creationId xmlns:a16="http://schemas.microsoft.com/office/drawing/2014/main" id="{9199B496-63D3-4B1A-8525-B385458CD850}"/>
                </a:ext>
              </a:extLst>
            </p:cNvPr>
            <p:cNvSpPr/>
            <p:nvPr/>
          </p:nvSpPr>
          <p:spPr>
            <a:xfrm>
              <a:off x="584574" y="4533659"/>
              <a:ext cx="28" cy="1676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1" y="59"/>
                  </a:moveTo>
                  <a:lnTo>
                    <a:pt x="1" y="5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59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410;p29">
              <a:extLst>
                <a:ext uri="{FF2B5EF4-FFF2-40B4-BE49-F238E27FC236}">
                  <a16:creationId xmlns:a16="http://schemas.microsoft.com/office/drawing/2014/main" id="{969CD58E-A34C-43FB-9F3B-F3A3F1C44310}"/>
                </a:ext>
              </a:extLst>
            </p:cNvPr>
            <p:cNvSpPr/>
            <p:nvPr/>
          </p:nvSpPr>
          <p:spPr>
            <a:xfrm>
              <a:off x="743166" y="4497157"/>
              <a:ext cx="369" cy="2017"/>
            </a:xfrm>
            <a:custGeom>
              <a:avLst/>
              <a:gdLst/>
              <a:ahLst/>
              <a:cxnLst/>
              <a:rect l="l" t="t" r="r" b="b"/>
              <a:pathLst>
                <a:path w="13" h="71" extrusionOk="0">
                  <a:moveTo>
                    <a:pt x="0" y="1"/>
                  </a:moveTo>
                  <a:lnTo>
                    <a:pt x="12" y="71"/>
                  </a:lnTo>
                  <a:lnTo>
                    <a:pt x="12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411;p29">
              <a:extLst>
                <a:ext uri="{FF2B5EF4-FFF2-40B4-BE49-F238E27FC236}">
                  <a16:creationId xmlns:a16="http://schemas.microsoft.com/office/drawing/2014/main" id="{5563C521-2111-4474-8E1D-C29D77C0712C}"/>
                </a:ext>
              </a:extLst>
            </p:cNvPr>
            <p:cNvSpPr/>
            <p:nvPr/>
          </p:nvSpPr>
          <p:spPr>
            <a:xfrm>
              <a:off x="582926" y="4520393"/>
              <a:ext cx="28" cy="1676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412;p29">
              <a:extLst>
                <a:ext uri="{FF2B5EF4-FFF2-40B4-BE49-F238E27FC236}">
                  <a16:creationId xmlns:a16="http://schemas.microsoft.com/office/drawing/2014/main" id="{A3B532FC-146A-43B0-BB1D-DFDC417A9195}"/>
                </a:ext>
              </a:extLst>
            </p:cNvPr>
            <p:cNvSpPr/>
            <p:nvPr/>
          </p:nvSpPr>
          <p:spPr>
            <a:xfrm>
              <a:off x="743506" y="4499486"/>
              <a:ext cx="341" cy="682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0" y="1"/>
                  </a:moveTo>
                  <a:lnTo>
                    <a:pt x="0" y="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413;p29">
              <a:extLst>
                <a:ext uri="{FF2B5EF4-FFF2-40B4-BE49-F238E27FC236}">
                  <a16:creationId xmlns:a16="http://schemas.microsoft.com/office/drawing/2014/main" id="{5618FCAF-C972-4DA1-B9D1-997788764E2A}"/>
                </a:ext>
              </a:extLst>
            </p:cNvPr>
            <p:cNvSpPr/>
            <p:nvPr/>
          </p:nvSpPr>
          <p:spPr>
            <a:xfrm>
              <a:off x="580938" y="4395633"/>
              <a:ext cx="162590" cy="133077"/>
            </a:xfrm>
            <a:custGeom>
              <a:avLst/>
              <a:gdLst/>
              <a:ahLst/>
              <a:cxnLst/>
              <a:rect l="l" t="t" r="r" b="b"/>
              <a:pathLst>
                <a:path w="5724" h="4685" extrusionOk="0">
                  <a:moveTo>
                    <a:pt x="1530" y="1"/>
                  </a:moveTo>
                  <a:lnTo>
                    <a:pt x="1308" y="13"/>
                  </a:lnTo>
                  <a:lnTo>
                    <a:pt x="876" y="48"/>
                  </a:lnTo>
                  <a:lnTo>
                    <a:pt x="456" y="106"/>
                  </a:lnTo>
                  <a:lnTo>
                    <a:pt x="35" y="176"/>
                  </a:lnTo>
                  <a:lnTo>
                    <a:pt x="35" y="328"/>
                  </a:lnTo>
                  <a:lnTo>
                    <a:pt x="24" y="573"/>
                  </a:lnTo>
                  <a:lnTo>
                    <a:pt x="12" y="1192"/>
                  </a:lnTo>
                  <a:lnTo>
                    <a:pt x="0" y="1344"/>
                  </a:lnTo>
                  <a:lnTo>
                    <a:pt x="0" y="1846"/>
                  </a:lnTo>
                  <a:lnTo>
                    <a:pt x="0" y="2045"/>
                  </a:lnTo>
                  <a:lnTo>
                    <a:pt x="0" y="2617"/>
                  </a:lnTo>
                  <a:lnTo>
                    <a:pt x="0" y="2757"/>
                  </a:lnTo>
                  <a:lnTo>
                    <a:pt x="0" y="3213"/>
                  </a:lnTo>
                  <a:lnTo>
                    <a:pt x="12" y="3353"/>
                  </a:lnTo>
                  <a:lnTo>
                    <a:pt x="35" y="3843"/>
                  </a:lnTo>
                  <a:lnTo>
                    <a:pt x="35" y="3972"/>
                  </a:lnTo>
                  <a:lnTo>
                    <a:pt x="47" y="4089"/>
                  </a:lnTo>
                  <a:lnTo>
                    <a:pt x="374" y="4240"/>
                  </a:lnTo>
                  <a:lnTo>
                    <a:pt x="724" y="4369"/>
                  </a:lnTo>
                  <a:lnTo>
                    <a:pt x="1063" y="4486"/>
                  </a:lnTo>
                  <a:lnTo>
                    <a:pt x="1414" y="4579"/>
                  </a:lnTo>
                  <a:lnTo>
                    <a:pt x="1589" y="4614"/>
                  </a:lnTo>
                  <a:lnTo>
                    <a:pt x="1776" y="4638"/>
                  </a:lnTo>
                  <a:lnTo>
                    <a:pt x="1951" y="4661"/>
                  </a:lnTo>
                  <a:lnTo>
                    <a:pt x="2138" y="4673"/>
                  </a:lnTo>
                  <a:lnTo>
                    <a:pt x="2313" y="4684"/>
                  </a:lnTo>
                  <a:lnTo>
                    <a:pt x="2500" y="4673"/>
                  </a:lnTo>
                  <a:lnTo>
                    <a:pt x="2687" y="4661"/>
                  </a:lnTo>
                  <a:lnTo>
                    <a:pt x="2873" y="4649"/>
                  </a:lnTo>
                  <a:lnTo>
                    <a:pt x="3072" y="4614"/>
                  </a:lnTo>
                  <a:lnTo>
                    <a:pt x="3259" y="4567"/>
                  </a:lnTo>
                  <a:lnTo>
                    <a:pt x="3457" y="4497"/>
                  </a:lnTo>
                  <a:lnTo>
                    <a:pt x="3644" y="4427"/>
                  </a:lnTo>
                  <a:lnTo>
                    <a:pt x="4006" y="4275"/>
                  </a:lnTo>
                  <a:lnTo>
                    <a:pt x="4357" y="4100"/>
                  </a:lnTo>
                  <a:lnTo>
                    <a:pt x="4707" y="3937"/>
                  </a:lnTo>
                  <a:lnTo>
                    <a:pt x="4871" y="3855"/>
                  </a:lnTo>
                  <a:lnTo>
                    <a:pt x="5046" y="3785"/>
                  </a:lnTo>
                  <a:lnTo>
                    <a:pt x="5209" y="3727"/>
                  </a:lnTo>
                  <a:lnTo>
                    <a:pt x="5384" y="3680"/>
                  </a:lnTo>
                  <a:lnTo>
                    <a:pt x="5548" y="3657"/>
                  </a:lnTo>
                  <a:lnTo>
                    <a:pt x="5723" y="3633"/>
                  </a:lnTo>
                  <a:lnTo>
                    <a:pt x="5711" y="3575"/>
                  </a:lnTo>
                  <a:lnTo>
                    <a:pt x="5688" y="3411"/>
                  </a:lnTo>
                  <a:lnTo>
                    <a:pt x="5676" y="3283"/>
                  </a:lnTo>
                  <a:lnTo>
                    <a:pt x="5665" y="3084"/>
                  </a:lnTo>
                  <a:lnTo>
                    <a:pt x="5653" y="2932"/>
                  </a:lnTo>
                  <a:lnTo>
                    <a:pt x="5641" y="2687"/>
                  </a:lnTo>
                  <a:lnTo>
                    <a:pt x="5641" y="2512"/>
                  </a:lnTo>
                  <a:lnTo>
                    <a:pt x="5630" y="2232"/>
                  </a:lnTo>
                  <a:lnTo>
                    <a:pt x="5630" y="2033"/>
                  </a:lnTo>
                  <a:lnTo>
                    <a:pt x="5630" y="1706"/>
                  </a:lnTo>
                  <a:lnTo>
                    <a:pt x="5630" y="1484"/>
                  </a:lnTo>
                  <a:lnTo>
                    <a:pt x="5630" y="1122"/>
                  </a:lnTo>
                  <a:lnTo>
                    <a:pt x="5641" y="900"/>
                  </a:lnTo>
                  <a:lnTo>
                    <a:pt x="5641" y="492"/>
                  </a:lnTo>
                  <a:lnTo>
                    <a:pt x="5653" y="351"/>
                  </a:lnTo>
                  <a:lnTo>
                    <a:pt x="5163" y="305"/>
                  </a:lnTo>
                  <a:lnTo>
                    <a:pt x="4672" y="258"/>
                  </a:lnTo>
                  <a:lnTo>
                    <a:pt x="3703" y="141"/>
                  </a:lnTo>
                  <a:lnTo>
                    <a:pt x="3212" y="94"/>
                  </a:lnTo>
                  <a:lnTo>
                    <a:pt x="2722" y="48"/>
                  </a:lnTo>
                  <a:lnTo>
                    <a:pt x="2231" y="13"/>
                  </a:lnTo>
                  <a:lnTo>
                    <a:pt x="1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414;p29">
              <a:extLst>
                <a:ext uri="{FF2B5EF4-FFF2-40B4-BE49-F238E27FC236}">
                  <a16:creationId xmlns:a16="http://schemas.microsoft.com/office/drawing/2014/main" id="{7D1379A3-8EBE-40F2-8BB9-F6DA977A8257}"/>
                </a:ext>
              </a:extLst>
            </p:cNvPr>
            <p:cNvSpPr/>
            <p:nvPr/>
          </p:nvSpPr>
          <p:spPr>
            <a:xfrm>
              <a:off x="582926" y="4521046"/>
              <a:ext cx="682" cy="5340"/>
            </a:xfrm>
            <a:custGeom>
              <a:avLst/>
              <a:gdLst/>
              <a:ahLst/>
              <a:cxnLst/>
              <a:rect l="l" t="t" r="r" b="b"/>
              <a:pathLst>
                <a:path w="24" h="188" extrusionOk="0">
                  <a:moveTo>
                    <a:pt x="0" y="1"/>
                  </a:moveTo>
                  <a:lnTo>
                    <a:pt x="0" y="36"/>
                  </a:lnTo>
                  <a:lnTo>
                    <a:pt x="24" y="187"/>
                  </a:lnTo>
                  <a:lnTo>
                    <a:pt x="12" y="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415;p29">
              <a:extLst>
                <a:ext uri="{FF2B5EF4-FFF2-40B4-BE49-F238E27FC236}">
                  <a16:creationId xmlns:a16="http://schemas.microsoft.com/office/drawing/2014/main" id="{698B79CF-A171-4FF6-B27B-19877AFFB2A4}"/>
                </a:ext>
              </a:extLst>
            </p:cNvPr>
            <p:cNvSpPr/>
            <p:nvPr/>
          </p:nvSpPr>
          <p:spPr>
            <a:xfrm>
              <a:off x="586250" y="4544595"/>
              <a:ext cx="682" cy="3352"/>
            </a:xfrm>
            <a:custGeom>
              <a:avLst/>
              <a:gdLst/>
              <a:ahLst/>
              <a:cxnLst/>
              <a:rect l="l" t="t" r="r" b="b"/>
              <a:pathLst>
                <a:path w="24" h="118" extrusionOk="0">
                  <a:moveTo>
                    <a:pt x="0" y="1"/>
                  </a:moveTo>
                  <a:lnTo>
                    <a:pt x="12" y="24"/>
                  </a:lnTo>
                  <a:lnTo>
                    <a:pt x="12" y="71"/>
                  </a:lnTo>
                  <a:lnTo>
                    <a:pt x="24" y="118"/>
                  </a:lnTo>
                  <a:lnTo>
                    <a:pt x="24" y="83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416;p29">
              <a:extLst>
                <a:ext uri="{FF2B5EF4-FFF2-40B4-BE49-F238E27FC236}">
                  <a16:creationId xmlns:a16="http://schemas.microsoft.com/office/drawing/2014/main" id="{8517E6FA-E0B9-4F9C-B8E3-B6866D9532A4}"/>
                </a:ext>
              </a:extLst>
            </p:cNvPr>
            <p:cNvSpPr/>
            <p:nvPr/>
          </p:nvSpPr>
          <p:spPr>
            <a:xfrm>
              <a:off x="583920" y="4529682"/>
              <a:ext cx="682" cy="4346"/>
            </a:xfrm>
            <a:custGeom>
              <a:avLst/>
              <a:gdLst/>
              <a:ahLst/>
              <a:cxnLst/>
              <a:rect l="l" t="t" r="r" b="b"/>
              <a:pathLst>
                <a:path w="24" h="153" extrusionOk="0">
                  <a:moveTo>
                    <a:pt x="1" y="0"/>
                  </a:moveTo>
                  <a:lnTo>
                    <a:pt x="12" y="117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417;p29">
              <a:extLst>
                <a:ext uri="{FF2B5EF4-FFF2-40B4-BE49-F238E27FC236}">
                  <a16:creationId xmlns:a16="http://schemas.microsoft.com/office/drawing/2014/main" id="{1C9A1CD9-4F2D-4BD2-803B-80A0756E2BB5}"/>
                </a:ext>
              </a:extLst>
            </p:cNvPr>
            <p:cNvSpPr/>
            <p:nvPr/>
          </p:nvSpPr>
          <p:spPr>
            <a:xfrm>
              <a:off x="582273" y="4498833"/>
              <a:ext cx="301888" cy="180826"/>
            </a:xfrm>
            <a:custGeom>
              <a:avLst/>
              <a:gdLst/>
              <a:ahLst/>
              <a:cxnLst/>
              <a:rect l="l" t="t" r="r" b="b"/>
              <a:pathLst>
                <a:path w="10628" h="6366" extrusionOk="0">
                  <a:moveTo>
                    <a:pt x="5676" y="0"/>
                  </a:moveTo>
                  <a:lnTo>
                    <a:pt x="5501" y="24"/>
                  </a:lnTo>
                  <a:lnTo>
                    <a:pt x="5337" y="47"/>
                  </a:lnTo>
                  <a:lnTo>
                    <a:pt x="5162" y="94"/>
                  </a:lnTo>
                  <a:lnTo>
                    <a:pt x="4999" y="152"/>
                  </a:lnTo>
                  <a:lnTo>
                    <a:pt x="4824" y="222"/>
                  </a:lnTo>
                  <a:lnTo>
                    <a:pt x="4660" y="304"/>
                  </a:lnTo>
                  <a:lnTo>
                    <a:pt x="4310" y="467"/>
                  </a:lnTo>
                  <a:lnTo>
                    <a:pt x="3959" y="642"/>
                  </a:lnTo>
                  <a:lnTo>
                    <a:pt x="3597" y="794"/>
                  </a:lnTo>
                  <a:lnTo>
                    <a:pt x="3410" y="864"/>
                  </a:lnTo>
                  <a:lnTo>
                    <a:pt x="3212" y="934"/>
                  </a:lnTo>
                  <a:lnTo>
                    <a:pt x="3025" y="981"/>
                  </a:lnTo>
                  <a:lnTo>
                    <a:pt x="2826" y="1016"/>
                  </a:lnTo>
                  <a:lnTo>
                    <a:pt x="2640" y="1028"/>
                  </a:lnTo>
                  <a:lnTo>
                    <a:pt x="2453" y="1040"/>
                  </a:lnTo>
                  <a:lnTo>
                    <a:pt x="2266" y="1051"/>
                  </a:lnTo>
                  <a:lnTo>
                    <a:pt x="2091" y="1040"/>
                  </a:lnTo>
                  <a:lnTo>
                    <a:pt x="1904" y="1028"/>
                  </a:lnTo>
                  <a:lnTo>
                    <a:pt x="1729" y="1005"/>
                  </a:lnTo>
                  <a:lnTo>
                    <a:pt x="1542" y="981"/>
                  </a:lnTo>
                  <a:lnTo>
                    <a:pt x="1367" y="946"/>
                  </a:lnTo>
                  <a:lnTo>
                    <a:pt x="1016" y="853"/>
                  </a:lnTo>
                  <a:lnTo>
                    <a:pt x="677" y="736"/>
                  </a:lnTo>
                  <a:lnTo>
                    <a:pt x="327" y="607"/>
                  </a:lnTo>
                  <a:lnTo>
                    <a:pt x="0" y="456"/>
                  </a:lnTo>
                  <a:lnTo>
                    <a:pt x="0" y="467"/>
                  </a:lnTo>
                  <a:lnTo>
                    <a:pt x="12" y="678"/>
                  </a:lnTo>
                  <a:lnTo>
                    <a:pt x="23" y="759"/>
                  </a:lnTo>
                  <a:lnTo>
                    <a:pt x="23" y="783"/>
                  </a:lnTo>
                  <a:lnTo>
                    <a:pt x="35" y="864"/>
                  </a:lnTo>
                  <a:lnTo>
                    <a:pt x="47" y="969"/>
                  </a:lnTo>
                  <a:lnTo>
                    <a:pt x="59" y="1086"/>
                  </a:lnTo>
                  <a:lnTo>
                    <a:pt x="70" y="1203"/>
                  </a:lnTo>
                  <a:lnTo>
                    <a:pt x="82" y="1238"/>
                  </a:lnTo>
                  <a:lnTo>
                    <a:pt x="82" y="1285"/>
                  </a:lnTo>
                  <a:lnTo>
                    <a:pt x="94" y="1355"/>
                  </a:lnTo>
                  <a:lnTo>
                    <a:pt x="117" y="1495"/>
                  </a:lnTo>
                  <a:lnTo>
                    <a:pt x="140" y="1612"/>
                  </a:lnTo>
                  <a:lnTo>
                    <a:pt x="152" y="1624"/>
                  </a:lnTo>
                  <a:lnTo>
                    <a:pt x="164" y="1694"/>
                  </a:lnTo>
                  <a:lnTo>
                    <a:pt x="164" y="1729"/>
                  </a:lnTo>
                  <a:lnTo>
                    <a:pt x="199" y="1845"/>
                  </a:lnTo>
                  <a:lnTo>
                    <a:pt x="222" y="1927"/>
                  </a:lnTo>
                  <a:lnTo>
                    <a:pt x="245" y="1986"/>
                  </a:lnTo>
                  <a:lnTo>
                    <a:pt x="257" y="2032"/>
                  </a:lnTo>
                  <a:lnTo>
                    <a:pt x="269" y="2044"/>
                  </a:lnTo>
                  <a:lnTo>
                    <a:pt x="292" y="2114"/>
                  </a:lnTo>
                  <a:lnTo>
                    <a:pt x="362" y="2266"/>
                  </a:lnTo>
                  <a:lnTo>
                    <a:pt x="432" y="2383"/>
                  </a:lnTo>
                  <a:lnTo>
                    <a:pt x="526" y="2511"/>
                  </a:lnTo>
                  <a:lnTo>
                    <a:pt x="631" y="2640"/>
                  </a:lnTo>
                  <a:lnTo>
                    <a:pt x="748" y="2768"/>
                  </a:lnTo>
                  <a:lnTo>
                    <a:pt x="888" y="2897"/>
                  </a:lnTo>
                  <a:lnTo>
                    <a:pt x="1028" y="3025"/>
                  </a:lnTo>
                  <a:lnTo>
                    <a:pt x="1367" y="3294"/>
                  </a:lnTo>
                  <a:lnTo>
                    <a:pt x="1659" y="3504"/>
                  </a:lnTo>
                  <a:lnTo>
                    <a:pt x="1986" y="3726"/>
                  </a:lnTo>
                  <a:lnTo>
                    <a:pt x="2242" y="3878"/>
                  </a:lnTo>
                  <a:lnTo>
                    <a:pt x="2511" y="4041"/>
                  </a:lnTo>
                  <a:lnTo>
                    <a:pt x="3072" y="4356"/>
                  </a:lnTo>
                  <a:lnTo>
                    <a:pt x="3469" y="4555"/>
                  </a:lnTo>
                  <a:lnTo>
                    <a:pt x="3878" y="4753"/>
                  </a:lnTo>
                  <a:lnTo>
                    <a:pt x="4298" y="4940"/>
                  </a:lnTo>
                  <a:lnTo>
                    <a:pt x="4730" y="5127"/>
                  </a:lnTo>
                  <a:lnTo>
                    <a:pt x="5372" y="5384"/>
                  </a:lnTo>
                  <a:lnTo>
                    <a:pt x="6015" y="5618"/>
                  </a:lnTo>
                  <a:lnTo>
                    <a:pt x="6447" y="5758"/>
                  </a:lnTo>
                  <a:lnTo>
                    <a:pt x="6867" y="5898"/>
                  </a:lnTo>
                  <a:lnTo>
                    <a:pt x="7276" y="6015"/>
                  </a:lnTo>
                  <a:lnTo>
                    <a:pt x="7685" y="6108"/>
                  </a:lnTo>
                  <a:lnTo>
                    <a:pt x="8210" y="6225"/>
                  </a:lnTo>
                  <a:lnTo>
                    <a:pt x="8701" y="6307"/>
                  </a:lnTo>
                  <a:lnTo>
                    <a:pt x="8935" y="6342"/>
                  </a:lnTo>
                  <a:lnTo>
                    <a:pt x="9145" y="6353"/>
                  </a:lnTo>
                  <a:lnTo>
                    <a:pt x="9355" y="6365"/>
                  </a:lnTo>
                  <a:lnTo>
                    <a:pt x="9554" y="6365"/>
                  </a:lnTo>
                  <a:lnTo>
                    <a:pt x="9729" y="6353"/>
                  </a:lnTo>
                  <a:lnTo>
                    <a:pt x="9904" y="6330"/>
                  </a:lnTo>
                  <a:lnTo>
                    <a:pt x="10056" y="6295"/>
                  </a:lnTo>
                  <a:lnTo>
                    <a:pt x="10184" y="6260"/>
                  </a:lnTo>
                  <a:lnTo>
                    <a:pt x="10301" y="6202"/>
                  </a:lnTo>
                  <a:lnTo>
                    <a:pt x="10406" y="6132"/>
                  </a:lnTo>
                  <a:lnTo>
                    <a:pt x="10488" y="6050"/>
                  </a:lnTo>
                  <a:lnTo>
                    <a:pt x="10546" y="5968"/>
                  </a:lnTo>
                  <a:lnTo>
                    <a:pt x="10581" y="5886"/>
                  </a:lnTo>
                  <a:lnTo>
                    <a:pt x="10605" y="5816"/>
                  </a:lnTo>
                  <a:lnTo>
                    <a:pt x="10616" y="5735"/>
                  </a:lnTo>
                  <a:lnTo>
                    <a:pt x="10628" y="5664"/>
                  </a:lnTo>
                  <a:lnTo>
                    <a:pt x="10628" y="5583"/>
                  </a:lnTo>
                  <a:lnTo>
                    <a:pt x="10616" y="5489"/>
                  </a:lnTo>
                  <a:lnTo>
                    <a:pt x="10581" y="5326"/>
                  </a:lnTo>
                  <a:lnTo>
                    <a:pt x="10523" y="5139"/>
                  </a:lnTo>
                  <a:lnTo>
                    <a:pt x="10429" y="4952"/>
                  </a:lnTo>
                  <a:lnTo>
                    <a:pt x="10324" y="4765"/>
                  </a:lnTo>
                  <a:lnTo>
                    <a:pt x="10196" y="4567"/>
                  </a:lnTo>
                  <a:lnTo>
                    <a:pt x="10044" y="4368"/>
                  </a:lnTo>
                  <a:lnTo>
                    <a:pt x="9869" y="4158"/>
                  </a:lnTo>
                  <a:lnTo>
                    <a:pt x="9694" y="3948"/>
                  </a:lnTo>
                  <a:lnTo>
                    <a:pt x="9495" y="3737"/>
                  </a:lnTo>
                  <a:lnTo>
                    <a:pt x="9075" y="3317"/>
                  </a:lnTo>
                  <a:lnTo>
                    <a:pt x="8608" y="2885"/>
                  </a:lnTo>
                  <a:lnTo>
                    <a:pt x="8140" y="2476"/>
                  </a:lnTo>
                  <a:lnTo>
                    <a:pt x="7673" y="2067"/>
                  </a:lnTo>
                  <a:lnTo>
                    <a:pt x="6797" y="1308"/>
                  </a:lnTo>
                  <a:lnTo>
                    <a:pt x="6412" y="958"/>
                  </a:lnTo>
                  <a:lnTo>
                    <a:pt x="6097" y="654"/>
                  </a:lnTo>
                  <a:lnTo>
                    <a:pt x="5968" y="514"/>
                  </a:lnTo>
                  <a:lnTo>
                    <a:pt x="5863" y="397"/>
                  </a:lnTo>
                  <a:lnTo>
                    <a:pt x="5781" y="280"/>
                  </a:lnTo>
                  <a:lnTo>
                    <a:pt x="5723" y="175"/>
                  </a:lnTo>
                  <a:lnTo>
                    <a:pt x="5699" y="117"/>
                  </a:lnTo>
                  <a:lnTo>
                    <a:pt x="5688" y="47"/>
                  </a:lnTo>
                  <a:lnTo>
                    <a:pt x="5676" y="24"/>
                  </a:lnTo>
                  <a:lnTo>
                    <a:pt x="5676" y="12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418;p29">
              <a:extLst>
                <a:ext uri="{FF2B5EF4-FFF2-40B4-BE49-F238E27FC236}">
                  <a16:creationId xmlns:a16="http://schemas.microsoft.com/office/drawing/2014/main" id="{E6C3D153-C259-4600-A77A-6E7594226424}"/>
                </a:ext>
              </a:extLst>
            </p:cNvPr>
            <p:cNvSpPr/>
            <p:nvPr/>
          </p:nvSpPr>
          <p:spPr>
            <a:xfrm>
              <a:off x="568979" y="2357684"/>
              <a:ext cx="437948" cy="2051835"/>
            </a:xfrm>
            <a:custGeom>
              <a:avLst/>
              <a:gdLst/>
              <a:ahLst/>
              <a:cxnLst/>
              <a:rect l="l" t="t" r="r" b="b"/>
              <a:pathLst>
                <a:path w="15418" h="72235" extrusionOk="0">
                  <a:moveTo>
                    <a:pt x="3715" y="0"/>
                  </a:moveTo>
                  <a:lnTo>
                    <a:pt x="3540" y="304"/>
                  </a:lnTo>
                  <a:lnTo>
                    <a:pt x="3329" y="678"/>
                  </a:lnTo>
                  <a:lnTo>
                    <a:pt x="3061" y="1180"/>
                  </a:lnTo>
                  <a:lnTo>
                    <a:pt x="2757" y="1787"/>
                  </a:lnTo>
                  <a:lnTo>
                    <a:pt x="2407" y="2500"/>
                  </a:lnTo>
                  <a:lnTo>
                    <a:pt x="2045" y="3305"/>
                  </a:lnTo>
                  <a:lnTo>
                    <a:pt x="1858" y="3738"/>
                  </a:lnTo>
                  <a:lnTo>
                    <a:pt x="1683" y="4181"/>
                  </a:lnTo>
                  <a:lnTo>
                    <a:pt x="1496" y="4648"/>
                  </a:lnTo>
                  <a:lnTo>
                    <a:pt x="1309" y="5127"/>
                  </a:lnTo>
                  <a:lnTo>
                    <a:pt x="1134" y="5618"/>
                  </a:lnTo>
                  <a:lnTo>
                    <a:pt x="970" y="6132"/>
                  </a:lnTo>
                  <a:lnTo>
                    <a:pt x="807" y="6646"/>
                  </a:lnTo>
                  <a:lnTo>
                    <a:pt x="655" y="7171"/>
                  </a:lnTo>
                  <a:lnTo>
                    <a:pt x="515" y="7697"/>
                  </a:lnTo>
                  <a:lnTo>
                    <a:pt x="386" y="8234"/>
                  </a:lnTo>
                  <a:lnTo>
                    <a:pt x="281" y="8771"/>
                  </a:lnTo>
                  <a:lnTo>
                    <a:pt x="188" y="9320"/>
                  </a:lnTo>
                  <a:lnTo>
                    <a:pt x="106" y="9857"/>
                  </a:lnTo>
                  <a:lnTo>
                    <a:pt x="48" y="10406"/>
                  </a:lnTo>
                  <a:lnTo>
                    <a:pt x="13" y="10943"/>
                  </a:lnTo>
                  <a:lnTo>
                    <a:pt x="1" y="11481"/>
                  </a:lnTo>
                  <a:lnTo>
                    <a:pt x="13" y="12018"/>
                  </a:lnTo>
                  <a:lnTo>
                    <a:pt x="48" y="12543"/>
                  </a:lnTo>
                  <a:lnTo>
                    <a:pt x="176" y="13723"/>
                  </a:lnTo>
                  <a:lnTo>
                    <a:pt x="351" y="15124"/>
                  </a:lnTo>
                  <a:lnTo>
                    <a:pt x="573" y="16713"/>
                  </a:lnTo>
                  <a:lnTo>
                    <a:pt x="842" y="18465"/>
                  </a:lnTo>
                  <a:lnTo>
                    <a:pt x="1122" y="20333"/>
                  </a:lnTo>
                  <a:lnTo>
                    <a:pt x="1437" y="22272"/>
                  </a:lnTo>
                  <a:lnTo>
                    <a:pt x="1764" y="24257"/>
                  </a:lnTo>
                  <a:lnTo>
                    <a:pt x="2091" y="26231"/>
                  </a:lnTo>
                  <a:lnTo>
                    <a:pt x="2757" y="30062"/>
                  </a:lnTo>
                  <a:lnTo>
                    <a:pt x="3353" y="33425"/>
                  </a:lnTo>
                  <a:lnTo>
                    <a:pt x="3843" y="36053"/>
                  </a:lnTo>
                  <a:lnTo>
                    <a:pt x="4030" y="36976"/>
                  </a:lnTo>
                  <a:lnTo>
                    <a:pt x="4159" y="37606"/>
                  </a:lnTo>
                  <a:lnTo>
                    <a:pt x="4182" y="37735"/>
                  </a:lnTo>
                  <a:lnTo>
                    <a:pt x="4194" y="37887"/>
                  </a:lnTo>
                  <a:lnTo>
                    <a:pt x="4205" y="38050"/>
                  </a:lnTo>
                  <a:lnTo>
                    <a:pt x="4205" y="38249"/>
                  </a:lnTo>
                  <a:lnTo>
                    <a:pt x="4194" y="38681"/>
                  </a:lnTo>
                  <a:lnTo>
                    <a:pt x="4159" y="39183"/>
                  </a:lnTo>
                  <a:lnTo>
                    <a:pt x="4100" y="39767"/>
                  </a:lnTo>
                  <a:lnTo>
                    <a:pt x="4030" y="40409"/>
                  </a:lnTo>
                  <a:lnTo>
                    <a:pt x="3925" y="41122"/>
                  </a:lnTo>
                  <a:lnTo>
                    <a:pt x="3820" y="41893"/>
                  </a:lnTo>
                  <a:lnTo>
                    <a:pt x="3551" y="43598"/>
                  </a:lnTo>
                  <a:lnTo>
                    <a:pt x="3248" y="45478"/>
                  </a:lnTo>
                  <a:lnTo>
                    <a:pt x="2547" y="49718"/>
                  </a:lnTo>
                  <a:lnTo>
                    <a:pt x="2185" y="51995"/>
                  </a:lnTo>
                  <a:lnTo>
                    <a:pt x="1823" y="54342"/>
                  </a:lnTo>
                  <a:lnTo>
                    <a:pt x="1659" y="55534"/>
                  </a:lnTo>
                  <a:lnTo>
                    <a:pt x="1496" y="56737"/>
                  </a:lnTo>
                  <a:lnTo>
                    <a:pt x="1344" y="57928"/>
                  </a:lnTo>
                  <a:lnTo>
                    <a:pt x="1204" y="59131"/>
                  </a:lnTo>
                  <a:lnTo>
                    <a:pt x="1075" y="60322"/>
                  </a:lnTo>
                  <a:lnTo>
                    <a:pt x="959" y="61502"/>
                  </a:lnTo>
                  <a:lnTo>
                    <a:pt x="854" y="62669"/>
                  </a:lnTo>
                  <a:lnTo>
                    <a:pt x="772" y="63826"/>
                  </a:lnTo>
                  <a:lnTo>
                    <a:pt x="713" y="64959"/>
                  </a:lnTo>
                  <a:lnTo>
                    <a:pt x="667" y="66056"/>
                  </a:lnTo>
                  <a:lnTo>
                    <a:pt x="643" y="67142"/>
                  </a:lnTo>
                  <a:lnTo>
                    <a:pt x="655" y="68182"/>
                  </a:lnTo>
                  <a:lnTo>
                    <a:pt x="655" y="68194"/>
                  </a:lnTo>
                  <a:lnTo>
                    <a:pt x="538" y="70109"/>
                  </a:lnTo>
                  <a:lnTo>
                    <a:pt x="491" y="71032"/>
                  </a:lnTo>
                  <a:lnTo>
                    <a:pt x="456" y="71919"/>
                  </a:lnTo>
                  <a:lnTo>
                    <a:pt x="877" y="71849"/>
                  </a:lnTo>
                  <a:lnTo>
                    <a:pt x="1297" y="71791"/>
                  </a:lnTo>
                  <a:lnTo>
                    <a:pt x="1729" y="71756"/>
                  </a:lnTo>
                  <a:lnTo>
                    <a:pt x="1951" y="71744"/>
                  </a:lnTo>
                  <a:lnTo>
                    <a:pt x="2162" y="71744"/>
                  </a:lnTo>
                  <a:lnTo>
                    <a:pt x="2652" y="71756"/>
                  </a:lnTo>
                  <a:lnTo>
                    <a:pt x="3143" y="71791"/>
                  </a:lnTo>
                  <a:lnTo>
                    <a:pt x="3633" y="71837"/>
                  </a:lnTo>
                  <a:lnTo>
                    <a:pt x="4124" y="71884"/>
                  </a:lnTo>
                  <a:lnTo>
                    <a:pt x="5093" y="72001"/>
                  </a:lnTo>
                  <a:lnTo>
                    <a:pt x="5584" y="72048"/>
                  </a:lnTo>
                  <a:lnTo>
                    <a:pt x="6066" y="72094"/>
                  </a:lnTo>
                  <a:lnTo>
                    <a:pt x="6066" y="72094"/>
                  </a:lnTo>
                  <a:lnTo>
                    <a:pt x="6097" y="71008"/>
                  </a:lnTo>
                  <a:lnTo>
                    <a:pt x="6144" y="69700"/>
                  </a:lnTo>
                  <a:lnTo>
                    <a:pt x="6203" y="68345"/>
                  </a:lnTo>
                  <a:lnTo>
                    <a:pt x="6273" y="66979"/>
                  </a:lnTo>
                  <a:lnTo>
                    <a:pt x="6424" y="66488"/>
                  </a:lnTo>
                  <a:lnTo>
                    <a:pt x="6728" y="65472"/>
                  </a:lnTo>
                  <a:lnTo>
                    <a:pt x="7756" y="62167"/>
                  </a:lnTo>
                  <a:lnTo>
                    <a:pt x="9157" y="57612"/>
                  </a:lnTo>
                  <a:lnTo>
                    <a:pt x="9940" y="55043"/>
                  </a:lnTo>
                  <a:lnTo>
                    <a:pt x="10757" y="52357"/>
                  </a:lnTo>
                  <a:lnTo>
                    <a:pt x="11563" y="49647"/>
                  </a:lnTo>
                  <a:lnTo>
                    <a:pt x="12357" y="46961"/>
                  </a:lnTo>
                  <a:lnTo>
                    <a:pt x="13105" y="44380"/>
                  </a:lnTo>
                  <a:lnTo>
                    <a:pt x="13782" y="41963"/>
                  </a:lnTo>
                  <a:lnTo>
                    <a:pt x="14086" y="40842"/>
                  </a:lnTo>
                  <a:lnTo>
                    <a:pt x="14366" y="39779"/>
                  </a:lnTo>
                  <a:lnTo>
                    <a:pt x="14623" y="38809"/>
                  </a:lnTo>
                  <a:lnTo>
                    <a:pt x="14833" y="37910"/>
                  </a:lnTo>
                  <a:lnTo>
                    <a:pt x="15020" y="37116"/>
                  </a:lnTo>
                  <a:lnTo>
                    <a:pt x="15172" y="36415"/>
                  </a:lnTo>
                  <a:lnTo>
                    <a:pt x="15277" y="35831"/>
                  </a:lnTo>
                  <a:lnTo>
                    <a:pt x="15347" y="35364"/>
                  </a:lnTo>
                  <a:lnTo>
                    <a:pt x="15382" y="34897"/>
                  </a:lnTo>
                  <a:lnTo>
                    <a:pt x="15406" y="34313"/>
                  </a:lnTo>
                  <a:lnTo>
                    <a:pt x="15417" y="33601"/>
                  </a:lnTo>
                  <a:lnTo>
                    <a:pt x="15417" y="32783"/>
                  </a:lnTo>
                  <a:lnTo>
                    <a:pt x="15406" y="31872"/>
                  </a:lnTo>
                  <a:lnTo>
                    <a:pt x="15382" y="30868"/>
                  </a:lnTo>
                  <a:lnTo>
                    <a:pt x="15324" y="28637"/>
                  </a:lnTo>
                  <a:lnTo>
                    <a:pt x="15230" y="26161"/>
                  </a:lnTo>
                  <a:lnTo>
                    <a:pt x="15114" y="23510"/>
                  </a:lnTo>
                  <a:lnTo>
                    <a:pt x="14985" y="20765"/>
                  </a:lnTo>
                  <a:lnTo>
                    <a:pt x="14833" y="18009"/>
                  </a:lnTo>
                  <a:lnTo>
                    <a:pt x="14541" y="12695"/>
                  </a:lnTo>
                  <a:lnTo>
                    <a:pt x="14273" y="8176"/>
                  </a:lnTo>
                  <a:lnTo>
                    <a:pt x="14004" y="3854"/>
                  </a:lnTo>
                  <a:lnTo>
                    <a:pt x="3715" y="0"/>
                  </a:lnTo>
                  <a:close/>
                  <a:moveTo>
                    <a:pt x="6066" y="72094"/>
                  </a:moveTo>
                  <a:lnTo>
                    <a:pt x="6062" y="72235"/>
                  </a:lnTo>
                  <a:lnTo>
                    <a:pt x="6074" y="72094"/>
                  </a:lnTo>
                  <a:lnTo>
                    <a:pt x="6066" y="72094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419;p29">
              <a:extLst>
                <a:ext uri="{FF2B5EF4-FFF2-40B4-BE49-F238E27FC236}">
                  <a16:creationId xmlns:a16="http://schemas.microsoft.com/office/drawing/2014/main" id="{5486275B-DB8C-4FF5-918F-C27D51DB6145}"/>
                </a:ext>
              </a:extLst>
            </p:cNvPr>
            <p:cNvSpPr/>
            <p:nvPr/>
          </p:nvSpPr>
          <p:spPr>
            <a:xfrm>
              <a:off x="1012542" y="4526699"/>
              <a:ext cx="2698" cy="2329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1" y="0"/>
                  </a:moveTo>
                  <a:lnTo>
                    <a:pt x="1" y="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420;p29">
              <a:extLst>
                <a:ext uri="{FF2B5EF4-FFF2-40B4-BE49-F238E27FC236}">
                  <a16:creationId xmlns:a16="http://schemas.microsoft.com/office/drawing/2014/main" id="{94A8E6FA-C73D-4698-B523-8C86896538B2}"/>
                </a:ext>
              </a:extLst>
            </p:cNvPr>
            <p:cNvSpPr/>
            <p:nvPr/>
          </p:nvSpPr>
          <p:spPr>
            <a:xfrm>
              <a:off x="1003935" y="4519711"/>
              <a:ext cx="2670" cy="2358"/>
            </a:xfrm>
            <a:custGeom>
              <a:avLst/>
              <a:gdLst/>
              <a:ahLst/>
              <a:cxnLst/>
              <a:rect l="l" t="t" r="r" b="b"/>
              <a:pathLst>
                <a:path w="94" h="83" extrusionOk="0">
                  <a:moveTo>
                    <a:pt x="0" y="1"/>
                  </a:moveTo>
                  <a:lnTo>
                    <a:pt x="0" y="1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421;p29">
              <a:extLst>
                <a:ext uri="{FF2B5EF4-FFF2-40B4-BE49-F238E27FC236}">
                  <a16:creationId xmlns:a16="http://schemas.microsoft.com/office/drawing/2014/main" id="{C7142972-1EB0-4E58-A3E0-9732CB33D6A7}"/>
                </a:ext>
              </a:extLst>
            </p:cNvPr>
            <p:cNvSpPr/>
            <p:nvPr/>
          </p:nvSpPr>
          <p:spPr>
            <a:xfrm>
              <a:off x="996947" y="4512752"/>
              <a:ext cx="2017" cy="2017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1" y="1"/>
                  </a:moveTo>
                  <a:lnTo>
                    <a:pt x="1" y="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422;p29">
              <a:extLst>
                <a:ext uri="{FF2B5EF4-FFF2-40B4-BE49-F238E27FC236}">
                  <a16:creationId xmlns:a16="http://schemas.microsoft.com/office/drawing/2014/main" id="{2FC4A7D6-5C1B-4C21-B21E-B65A2E651673}"/>
                </a:ext>
              </a:extLst>
            </p:cNvPr>
            <p:cNvSpPr/>
            <p:nvPr/>
          </p:nvSpPr>
          <p:spPr>
            <a:xfrm>
              <a:off x="987658" y="4500480"/>
              <a:ext cx="3693" cy="5681"/>
            </a:xfrm>
            <a:custGeom>
              <a:avLst/>
              <a:gdLst/>
              <a:ahLst/>
              <a:cxnLst/>
              <a:rect l="l" t="t" r="r" b="b"/>
              <a:pathLst>
                <a:path w="130" h="200" extrusionOk="0">
                  <a:moveTo>
                    <a:pt x="129" y="199"/>
                  </a:moveTo>
                  <a:lnTo>
                    <a:pt x="129" y="199"/>
                  </a:lnTo>
                  <a:lnTo>
                    <a:pt x="59" y="9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9" y="94"/>
                  </a:lnTo>
                  <a:lnTo>
                    <a:pt x="129" y="199"/>
                  </a:lnTo>
                  <a:lnTo>
                    <a:pt x="129" y="199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423;p29">
              <a:extLst>
                <a:ext uri="{FF2B5EF4-FFF2-40B4-BE49-F238E27FC236}">
                  <a16:creationId xmlns:a16="http://schemas.microsoft.com/office/drawing/2014/main" id="{1C0616BC-B0D2-4CE7-90A2-67CE96690B21}"/>
                </a:ext>
              </a:extLst>
            </p:cNvPr>
            <p:cNvSpPr/>
            <p:nvPr/>
          </p:nvSpPr>
          <p:spPr>
            <a:xfrm>
              <a:off x="979704" y="4470966"/>
              <a:ext cx="369" cy="2017"/>
            </a:xfrm>
            <a:custGeom>
              <a:avLst/>
              <a:gdLst/>
              <a:ahLst/>
              <a:cxnLst/>
              <a:rect l="l" t="t" r="r" b="b"/>
              <a:pathLst>
                <a:path w="13" h="71" extrusionOk="0">
                  <a:moveTo>
                    <a:pt x="1" y="0"/>
                  </a:moveTo>
                  <a:lnTo>
                    <a:pt x="1" y="23"/>
                  </a:lnTo>
                  <a:lnTo>
                    <a:pt x="12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424;p29">
              <a:extLst>
                <a:ext uri="{FF2B5EF4-FFF2-40B4-BE49-F238E27FC236}">
                  <a16:creationId xmlns:a16="http://schemas.microsoft.com/office/drawing/2014/main" id="{945B0AD2-0FA2-49A7-B908-22291E106644}"/>
                </a:ext>
              </a:extLst>
            </p:cNvPr>
            <p:cNvSpPr/>
            <p:nvPr/>
          </p:nvSpPr>
          <p:spPr>
            <a:xfrm>
              <a:off x="1139944" y="444111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425;p29">
              <a:extLst>
                <a:ext uri="{FF2B5EF4-FFF2-40B4-BE49-F238E27FC236}">
                  <a16:creationId xmlns:a16="http://schemas.microsoft.com/office/drawing/2014/main" id="{74867592-9F74-45A0-B1FA-FD606879B597}"/>
                </a:ext>
              </a:extLst>
            </p:cNvPr>
            <p:cNvSpPr/>
            <p:nvPr/>
          </p:nvSpPr>
          <p:spPr>
            <a:xfrm>
              <a:off x="1138296" y="4434464"/>
              <a:ext cx="341" cy="2017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2" y="71"/>
                  </a:moveTo>
                  <a:lnTo>
                    <a:pt x="12" y="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426;p29">
              <a:extLst>
                <a:ext uri="{FF2B5EF4-FFF2-40B4-BE49-F238E27FC236}">
                  <a16:creationId xmlns:a16="http://schemas.microsoft.com/office/drawing/2014/main" id="{A0349DFC-73CB-4013-B089-933151888647}"/>
                </a:ext>
              </a:extLst>
            </p:cNvPr>
            <p:cNvSpPr/>
            <p:nvPr/>
          </p:nvSpPr>
          <p:spPr>
            <a:xfrm>
              <a:off x="1156874" y="4460683"/>
              <a:ext cx="5993" cy="5653"/>
            </a:xfrm>
            <a:custGeom>
              <a:avLst/>
              <a:gdLst/>
              <a:ahLst/>
              <a:cxnLst/>
              <a:rect l="l" t="t" r="r" b="b"/>
              <a:pathLst>
                <a:path w="211" h="199" extrusionOk="0">
                  <a:moveTo>
                    <a:pt x="0" y="0"/>
                  </a:moveTo>
                  <a:lnTo>
                    <a:pt x="105" y="105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427;p29">
              <a:extLst>
                <a:ext uri="{FF2B5EF4-FFF2-40B4-BE49-F238E27FC236}">
                  <a16:creationId xmlns:a16="http://schemas.microsoft.com/office/drawing/2014/main" id="{DBD4604B-4D22-4ACB-8D87-ADE05C4FEE16}"/>
                </a:ext>
              </a:extLst>
            </p:cNvPr>
            <p:cNvSpPr/>
            <p:nvPr/>
          </p:nvSpPr>
          <p:spPr>
            <a:xfrm>
              <a:off x="978057" y="4458013"/>
              <a:ext cx="341" cy="1363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0" y="1"/>
                  </a:moveTo>
                  <a:lnTo>
                    <a:pt x="0" y="24"/>
                  </a:lnTo>
                  <a:lnTo>
                    <a:pt x="12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428;p29">
              <a:extLst>
                <a:ext uri="{FF2B5EF4-FFF2-40B4-BE49-F238E27FC236}">
                  <a16:creationId xmlns:a16="http://schemas.microsoft.com/office/drawing/2014/main" id="{C5A49C8A-73E7-4AD7-A212-C66B39520F4F}"/>
                </a:ext>
              </a:extLst>
            </p:cNvPr>
            <p:cNvSpPr/>
            <p:nvPr/>
          </p:nvSpPr>
          <p:spPr>
            <a:xfrm>
              <a:off x="1176446" y="4478579"/>
              <a:ext cx="9317" cy="8010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0" y="1"/>
                  </a:moveTo>
                  <a:lnTo>
                    <a:pt x="210" y="188"/>
                  </a:lnTo>
                  <a:lnTo>
                    <a:pt x="327" y="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429;p29">
              <a:extLst>
                <a:ext uri="{FF2B5EF4-FFF2-40B4-BE49-F238E27FC236}">
                  <a16:creationId xmlns:a16="http://schemas.microsoft.com/office/drawing/2014/main" id="{AD4E9547-3700-4CCD-99DE-2704723C7C52}"/>
                </a:ext>
              </a:extLst>
            </p:cNvPr>
            <p:cNvSpPr/>
            <p:nvPr/>
          </p:nvSpPr>
          <p:spPr>
            <a:xfrm>
              <a:off x="987658" y="4500480"/>
              <a:ext cx="8323" cy="11305"/>
            </a:xfrm>
            <a:custGeom>
              <a:avLst/>
              <a:gdLst/>
              <a:ahLst/>
              <a:cxnLst/>
              <a:rect l="l" t="t" r="r" b="b"/>
              <a:pathLst>
                <a:path w="293" h="398" extrusionOk="0">
                  <a:moveTo>
                    <a:pt x="293" y="398"/>
                  </a:moveTo>
                  <a:lnTo>
                    <a:pt x="293" y="398"/>
                  </a:lnTo>
                  <a:lnTo>
                    <a:pt x="129" y="199"/>
                  </a:lnTo>
                  <a:lnTo>
                    <a:pt x="129" y="199"/>
                  </a:lnTo>
                  <a:lnTo>
                    <a:pt x="59" y="94"/>
                  </a:lnTo>
                  <a:lnTo>
                    <a:pt x="1" y="1"/>
                  </a:lnTo>
                  <a:lnTo>
                    <a:pt x="1" y="1"/>
                  </a:lnTo>
                  <a:lnTo>
                    <a:pt x="59" y="94"/>
                  </a:lnTo>
                  <a:lnTo>
                    <a:pt x="129" y="199"/>
                  </a:lnTo>
                  <a:lnTo>
                    <a:pt x="293" y="398"/>
                  </a:lnTo>
                  <a:lnTo>
                    <a:pt x="293" y="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430;p29">
              <a:extLst>
                <a:ext uri="{FF2B5EF4-FFF2-40B4-BE49-F238E27FC236}">
                  <a16:creationId xmlns:a16="http://schemas.microsoft.com/office/drawing/2014/main" id="{AB6485AD-24BE-4805-A216-2B6DEF3C2B64}"/>
                </a:ext>
              </a:extLst>
            </p:cNvPr>
            <p:cNvSpPr/>
            <p:nvPr/>
          </p:nvSpPr>
          <p:spPr>
            <a:xfrm>
              <a:off x="1075916" y="4565502"/>
              <a:ext cx="48118" cy="21275"/>
            </a:xfrm>
            <a:custGeom>
              <a:avLst/>
              <a:gdLst/>
              <a:ahLst/>
              <a:cxnLst/>
              <a:rect l="l" t="t" r="r" b="b"/>
              <a:pathLst>
                <a:path w="1694" h="749" extrusionOk="0">
                  <a:moveTo>
                    <a:pt x="0" y="1"/>
                  </a:moveTo>
                  <a:lnTo>
                    <a:pt x="0" y="1"/>
                  </a:lnTo>
                  <a:lnTo>
                    <a:pt x="421" y="199"/>
                  </a:lnTo>
                  <a:lnTo>
                    <a:pt x="830" y="398"/>
                  </a:lnTo>
                  <a:lnTo>
                    <a:pt x="1262" y="573"/>
                  </a:lnTo>
                  <a:lnTo>
                    <a:pt x="1694" y="748"/>
                  </a:lnTo>
                  <a:lnTo>
                    <a:pt x="1694" y="748"/>
                  </a:lnTo>
                  <a:lnTo>
                    <a:pt x="1262" y="573"/>
                  </a:lnTo>
                  <a:lnTo>
                    <a:pt x="830" y="398"/>
                  </a:lnTo>
                  <a:lnTo>
                    <a:pt x="421" y="19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431;p29">
              <a:extLst>
                <a:ext uri="{FF2B5EF4-FFF2-40B4-BE49-F238E27FC236}">
                  <a16:creationId xmlns:a16="http://schemas.microsoft.com/office/drawing/2014/main" id="{5205D6B2-2CEE-4569-9908-F47665481F23}"/>
                </a:ext>
              </a:extLst>
            </p:cNvPr>
            <p:cNvSpPr/>
            <p:nvPr/>
          </p:nvSpPr>
          <p:spPr>
            <a:xfrm>
              <a:off x="1138950" y="4437447"/>
              <a:ext cx="1023" cy="3664"/>
            </a:xfrm>
            <a:custGeom>
              <a:avLst/>
              <a:gdLst/>
              <a:ahLst/>
              <a:cxnLst/>
              <a:rect l="l" t="t" r="r" b="b"/>
              <a:pathLst>
                <a:path w="36" h="129" extrusionOk="0">
                  <a:moveTo>
                    <a:pt x="0" y="1"/>
                  </a:moveTo>
                  <a:lnTo>
                    <a:pt x="12" y="71"/>
                  </a:lnTo>
                  <a:lnTo>
                    <a:pt x="36" y="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432;p29">
              <a:extLst>
                <a:ext uri="{FF2B5EF4-FFF2-40B4-BE49-F238E27FC236}">
                  <a16:creationId xmlns:a16="http://schemas.microsoft.com/office/drawing/2014/main" id="{46513B46-20D4-42B4-97BB-ADF387245E66}"/>
                </a:ext>
              </a:extLst>
            </p:cNvPr>
            <p:cNvSpPr/>
            <p:nvPr/>
          </p:nvSpPr>
          <p:spPr>
            <a:xfrm>
              <a:off x="1244791" y="4601322"/>
              <a:ext cx="33859" cy="15623"/>
            </a:xfrm>
            <a:custGeom>
              <a:avLst/>
              <a:gdLst/>
              <a:ahLst/>
              <a:cxnLst/>
              <a:rect l="l" t="t" r="r" b="b"/>
              <a:pathLst>
                <a:path w="1192" h="550" extrusionOk="0">
                  <a:moveTo>
                    <a:pt x="1133" y="153"/>
                  </a:moveTo>
                  <a:lnTo>
                    <a:pt x="1133" y="153"/>
                  </a:lnTo>
                  <a:lnTo>
                    <a:pt x="1168" y="83"/>
                  </a:lnTo>
                  <a:lnTo>
                    <a:pt x="1191" y="1"/>
                  </a:lnTo>
                  <a:lnTo>
                    <a:pt x="1191" y="1"/>
                  </a:lnTo>
                  <a:lnTo>
                    <a:pt x="1168" y="83"/>
                  </a:lnTo>
                  <a:lnTo>
                    <a:pt x="1133" y="153"/>
                  </a:lnTo>
                  <a:lnTo>
                    <a:pt x="1133" y="153"/>
                  </a:lnTo>
                  <a:lnTo>
                    <a:pt x="1110" y="211"/>
                  </a:lnTo>
                  <a:lnTo>
                    <a:pt x="1063" y="258"/>
                  </a:lnTo>
                  <a:lnTo>
                    <a:pt x="981" y="340"/>
                  </a:lnTo>
                  <a:lnTo>
                    <a:pt x="864" y="410"/>
                  </a:lnTo>
                  <a:lnTo>
                    <a:pt x="724" y="468"/>
                  </a:lnTo>
                  <a:lnTo>
                    <a:pt x="572" y="503"/>
                  </a:lnTo>
                  <a:lnTo>
                    <a:pt x="397" y="538"/>
                  </a:lnTo>
                  <a:lnTo>
                    <a:pt x="210" y="550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210" y="550"/>
                  </a:lnTo>
                  <a:lnTo>
                    <a:pt x="397" y="538"/>
                  </a:lnTo>
                  <a:lnTo>
                    <a:pt x="572" y="503"/>
                  </a:lnTo>
                  <a:lnTo>
                    <a:pt x="724" y="468"/>
                  </a:lnTo>
                  <a:lnTo>
                    <a:pt x="864" y="410"/>
                  </a:lnTo>
                  <a:lnTo>
                    <a:pt x="981" y="340"/>
                  </a:lnTo>
                  <a:lnTo>
                    <a:pt x="1063" y="258"/>
                  </a:lnTo>
                  <a:lnTo>
                    <a:pt x="1110" y="211"/>
                  </a:lnTo>
                  <a:lnTo>
                    <a:pt x="1133" y="153"/>
                  </a:lnTo>
                  <a:lnTo>
                    <a:pt x="1133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433;p29">
              <a:extLst>
                <a:ext uri="{FF2B5EF4-FFF2-40B4-BE49-F238E27FC236}">
                  <a16:creationId xmlns:a16="http://schemas.microsoft.com/office/drawing/2014/main" id="{392CFDC8-B16F-4DC0-8F0A-F57BE3404919}"/>
                </a:ext>
              </a:extLst>
            </p:cNvPr>
            <p:cNvSpPr/>
            <p:nvPr/>
          </p:nvSpPr>
          <p:spPr>
            <a:xfrm>
              <a:off x="981693" y="4482243"/>
              <a:ext cx="682" cy="3011"/>
            </a:xfrm>
            <a:custGeom>
              <a:avLst/>
              <a:gdLst/>
              <a:ahLst/>
              <a:cxnLst/>
              <a:rect l="l" t="t" r="r" b="b"/>
              <a:pathLst>
                <a:path w="24" h="106" extrusionOk="0">
                  <a:moveTo>
                    <a:pt x="1" y="0"/>
                  </a:moveTo>
                  <a:lnTo>
                    <a:pt x="1" y="12"/>
                  </a:lnTo>
                  <a:lnTo>
                    <a:pt x="5" y="27"/>
                  </a:lnTo>
                  <a:lnTo>
                    <a:pt x="1" y="0"/>
                  </a:lnTo>
                  <a:close/>
                  <a:moveTo>
                    <a:pt x="5" y="27"/>
                  </a:moveTo>
                  <a:lnTo>
                    <a:pt x="12" y="82"/>
                  </a:lnTo>
                  <a:lnTo>
                    <a:pt x="24" y="105"/>
                  </a:lnTo>
                  <a:lnTo>
                    <a:pt x="12" y="59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434;p29">
              <a:extLst>
                <a:ext uri="{FF2B5EF4-FFF2-40B4-BE49-F238E27FC236}">
                  <a16:creationId xmlns:a16="http://schemas.microsoft.com/office/drawing/2014/main" id="{B6554404-7223-4159-BD90-2B511221D49B}"/>
                </a:ext>
              </a:extLst>
            </p:cNvPr>
            <p:cNvSpPr/>
            <p:nvPr/>
          </p:nvSpPr>
          <p:spPr>
            <a:xfrm>
              <a:off x="979051" y="4466961"/>
              <a:ext cx="682" cy="4034"/>
            </a:xfrm>
            <a:custGeom>
              <a:avLst/>
              <a:gdLst/>
              <a:ahLst/>
              <a:cxnLst/>
              <a:rect l="l" t="t" r="r" b="b"/>
              <a:pathLst>
                <a:path w="24" h="142" extrusionOk="0">
                  <a:moveTo>
                    <a:pt x="0" y="1"/>
                  </a:moveTo>
                  <a:lnTo>
                    <a:pt x="24" y="141"/>
                  </a:lnTo>
                  <a:lnTo>
                    <a:pt x="24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435;p29">
              <a:extLst>
                <a:ext uri="{FF2B5EF4-FFF2-40B4-BE49-F238E27FC236}">
                  <a16:creationId xmlns:a16="http://schemas.microsoft.com/office/drawing/2014/main" id="{379D4021-4ED4-4342-96B0-44E8E4C06D0A}"/>
                </a:ext>
              </a:extLst>
            </p:cNvPr>
            <p:cNvSpPr/>
            <p:nvPr/>
          </p:nvSpPr>
          <p:spPr>
            <a:xfrm>
              <a:off x="978057" y="4458666"/>
              <a:ext cx="682" cy="5028"/>
            </a:xfrm>
            <a:custGeom>
              <a:avLst/>
              <a:gdLst/>
              <a:ahLst/>
              <a:cxnLst/>
              <a:rect l="l" t="t" r="r" b="b"/>
              <a:pathLst>
                <a:path w="24" h="177" extrusionOk="0">
                  <a:moveTo>
                    <a:pt x="0" y="1"/>
                  </a:moveTo>
                  <a:lnTo>
                    <a:pt x="12" y="71"/>
                  </a:lnTo>
                  <a:lnTo>
                    <a:pt x="24" y="176"/>
                  </a:lnTo>
                  <a:lnTo>
                    <a:pt x="12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436;p29">
              <a:extLst>
                <a:ext uri="{FF2B5EF4-FFF2-40B4-BE49-F238E27FC236}">
                  <a16:creationId xmlns:a16="http://schemas.microsoft.com/office/drawing/2014/main" id="{F4E99DF9-7D0F-4CC0-B19F-609FD6895065}"/>
                </a:ext>
              </a:extLst>
            </p:cNvPr>
            <p:cNvSpPr/>
            <p:nvPr/>
          </p:nvSpPr>
          <p:spPr>
            <a:xfrm>
              <a:off x="976068" y="4332940"/>
              <a:ext cx="162562" cy="133049"/>
            </a:xfrm>
            <a:custGeom>
              <a:avLst/>
              <a:gdLst/>
              <a:ahLst/>
              <a:cxnLst/>
              <a:rect l="l" t="t" r="r" b="b"/>
              <a:pathLst>
                <a:path w="5723" h="4684" extrusionOk="0">
                  <a:moveTo>
                    <a:pt x="1530" y="1"/>
                  </a:moveTo>
                  <a:lnTo>
                    <a:pt x="1308" y="12"/>
                  </a:lnTo>
                  <a:lnTo>
                    <a:pt x="888" y="47"/>
                  </a:lnTo>
                  <a:lnTo>
                    <a:pt x="456" y="106"/>
                  </a:lnTo>
                  <a:lnTo>
                    <a:pt x="47" y="188"/>
                  </a:lnTo>
                  <a:lnTo>
                    <a:pt x="35" y="328"/>
                  </a:lnTo>
                  <a:lnTo>
                    <a:pt x="23" y="573"/>
                  </a:lnTo>
                  <a:lnTo>
                    <a:pt x="12" y="1204"/>
                  </a:lnTo>
                  <a:lnTo>
                    <a:pt x="12" y="1355"/>
                  </a:lnTo>
                  <a:lnTo>
                    <a:pt x="0" y="1858"/>
                  </a:lnTo>
                  <a:lnTo>
                    <a:pt x="0" y="2044"/>
                  </a:lnTo>
                  <a:lnTo>
                    <a:pt x="0" y="2628"/>
                  </a:lnTo>
                  <a:lnTo>
                    <a:pt x="0" y="2757"/>
                  </a:lnTo>
                  <a:lnTo>
                    <a:pt x="12" y="3212"/>
                  </a:lnTo>
                  <a:lnTo>
                    <a:pt x="12" y="3353"/>
                  </a:lnTo>
                  <a:lnTo>
                    <a:pt x="35" y="3855"/>
                  </a:lnTo>
                  <a:lnTo>
                    <a:pt x="35" y="3972"/>
                  </a:lnTo>
                  <a:lnTo>
                    <a:pt x="47" y="4088"/>
                  </a:lnTo>
                  <a:lnTo>
                    <a:pt x="385" y="4240"/>
                  </a:lnTo>
                  <a:lnTo>
                    <a:pt x="724" y="4380"/>
                  </a:lnTo>
                  <a:lnTo>
                    <a:pt x="1063" y="4497"/>
                  </a:lnTo>
                  <a:lnTo>
                    <a:pt x="1413" y="4579"/>
                  </a:lnTo>
                  <a:lnTo>
                    <a:pt x="1600" y="4614"/>
                  </a:lnTo>
                  <a:lnTo>
                    <a:pt x="1775" y="4649"/>
                  </a:lnTo>
                  <a:lnTo>
                    <a:pt x="1950" y="4672"/>
                  </a:lnTo>
                  <a:lnTo>
                    <a:pt x="2137" y="4684"/>
                  </a:lnTo>
                  <a:lnTo>
                    <a:pt x="2499" y="4684"/>
                  </a:lnTo>
                  <a:lnTo>
                    <a:pt x="2686" y="4672"/>
                  </a:lnTo>
                  <a:lnTo>
                    <a:pt x="2873" y="4649"/>
                  </a:lnTo>
                  <a:lnTo>
                    <a:pt x="3072" y="4614"/>
                  </a:lnTo>
                  <a:lnTo>
                    <a:pt x="3270" y="4567"/>
                  </a:lnTo>
                  <a:lnTo>
                    <a:pt x="3457" y="4509"/>
                  </a:lnTo>
                  <a:lnTo>
                    <a:pt x="3644" y="4439"/>
                  </a:lnTo>
                  <a:lnTo>
                    <a:pt x="4006" y="4275"/>
                  </a:lnTo>
                  <a:lnTo>
                    <a:pt x="4356" y="4100"/>
                  </a:lnTo>
                  <a:lnTo>
                    <a:pt x="4707" y="3936"/>
                  </a:lnTo>
                  <a:lnTo>
                    <a:pt x="4882" y="3855"/>
                  </a:lnTo>
                  <a:lnTo>
                    <a:pt x="5045" y="3796"/>
                  </a:lnTo>
                  <a:lnTo>
                    <a:pt x="5221" y="3738"/>
                  </a:lnTo>
                  <a:lnTo>
                    <a:pt x="5384" y="3691"/>
                  </a:lnTo>
                  <a:lnTo>
                    <a:pt x="5559" y="3656"/>
                  </a:lnTo>
                  <a:lnTo>
                    <a:pt x="5723" y="3645"/>
                  </a:lnTo>
                  <a:lnTo>
                    <a:pt x="5711" y="3574"/>
                  </a:lnTo>
                  <a:lnTo>
                    <a:pt x="5688" y="3411"/>
                  </a:lnTo>
                  <a:lnTo>
                    <a:pt x="5676" y="3294"/>
                  </a:lnTo>
                  <a:lnTo>
                    <a:pt x="5664" y="3096"/>
                  </a:lnTo>
                  <a:lnTo>
                    <a:pt x="5653" y="2944"/>
                  </a:lnTo>
                  <a:lnTo>
                    <a:pt x="5641" y="2699"/>
                  </a:lnTo>
                  <a:lnTo>
                    <a:pt x="5641" y="2523"/>
                  </a:lnTo>
                  <a:lnTo>
                    <a:pt x="5641" y="2231"/>
                  </a:lnTo>
                  <a:lnTo>
                    <a:pt x="5629" y="2033"/>
                  </a:lnTo>
                  <a:lnTo>
                    <a:pt x="5629" y="1706"/>
                  </a:lnTo>
                  <a:lnTo>
                    <a:pt x="5629" y="1496"/>
                  </a:lnTo>
                  <a:lnTo>
                    <a:pt x="5641" y="1122"/>
                  </a:lnTo>
                  <a:lnTo>
                    <a:pt x="5641" y="912"/>
                  </a:lnTo>
                  <a:lnTo>
                    <a:pt x="5653" y="491"/>
                  </a:lnTo>
                  <a:lnTo>
                    <a:pt x="5653" y="363"/>
                  </a:lnTo>
                  <a:lnTo>
                    <a:pt x="5162" y="316"/>
                  </a:lnTo>
                  <a:lnTo>
                    <a:pt x="4672" y="258"/>
                  </a:lnTo>
                  <a:lnTo>
                    <a:pt x="3702" y="152"/>
                  </a:lnTo>
                  <a:lnTo>
                    <a:pt x="3212" y="94"/>
                  </a:lnTo>
                  <a:lnTo>
                    <a:pt x="2733" y="59"/>
                  </a:lnTo>
                  <a:lnTo>
                    <a:pt x="2242" y="24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437;p29">
              <a:extLst>
                <a:ext uri="{FF2B5EF4-FFF2-40B4-BE49-F238E27FC236}">
                  <a16:creationId xmlns:a16="http://schemas.microsoft.com/office/drawing/2014/main" id="{EEA6C56E-D5F5-47D2-9F8F-C44ADFF5E113}"/>
                </a:ext>
              </a:extLst>
            </p:cNvPr>
            <p:cNvSpPr/>
            <p:nvPr/>
          </p:nvSpPr>
          <p:spPr>
            <a:xfrm>
              <a:off x="1218572" y="4515081"/>
              <a:ext cx="6988" cy="6334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0" y="0"/>
                  </a:moveTo>
                  <a:lnTo>
                    <a:pt x="129" y="117"/>
                  </a:lnTo>
                  <a:lnTo>
                    <a:pt x="246" y="222"/>
                  </a:lnTo>
                  <a:lnTo>
                    <a:pt x="246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438;p29">
              <a:extLst>
                <a:ext uri="{FF2B5EF4-FFF2-40B4-BE49-F238E27FC236}">
                  <a16:creationId xmlns:a16="http://schemas.microsoft.com/office/drawing/2014/main" id="{D57690DC-1741-4A8D-8F5C-EA6C984798C6}"/>
                </a:ext>
              </a:extLst>
            </p:cNvPr>
            <p:cNvSpPr/>
            <p:nvPr/>
          </p:nvSpPr>
          <p:spPr>
            <a:xfrm>
              <a:off x="977375" y="4436453"/>
              <a:ext cx="301917" cy="180485"/>
            </a:xfrm>
            <a:custGeom>
              <a:avLst/>
              <a:gdLst/>
              <a:ahLst/>
              <a:cxnLst/>
              <a:rect l="l" t="t" r="r" b="b"/>
              <a:pathLst>
                <a:path w="10629" h="6354" extrusionOk="0">
                  <a:moveTo>
                    <a:pt x="5677" y="1"/>
                  </a:moveTo>
                  <a:lnTo>
                    <a:pt x="5513" y="12"/>
                  </a:lnTo>
                  <a:lnTo>
                    <a:pt x="5338" y="47"/>
                  </a:lnTo>
                  <a:lnTo>
                    <a:pt x="5175" y="94"/>
                  </a:lnTo>
                  <a:lnTo>
                    <a:pt x="4999" y="152"/>
                  </a:lnTo>
                  <a:lnTo>
                    <a:pt x="4836" y="211"/>
                  </a:lnTo>
                  <a:lnTo>
                    <a:pt x="4661" y="292"/>
                  </a:lnTo>
                  <a:lnTo>
                    <a:pt x="4310" y="456"/>
                  </a:lnTo>
                  <a:lnTo>
                    <a:pt x="3960" y="631"/>
                  </a:lnTo>
                  <a:lnTo>
                    <a:pt x="3598" y="795"/>
                  </a:lnTo>
                  <a:lnTo>
                    <a:pt x="3411" y="865"/>
                  </a:lnTo>
                  <a:lnTo>
                    <a:pt x="3224" y="923"/>
                  </a:lnTo>
                  <a:lnTo>
                    <a:pt x="3026" y="970"/>
                  </a:lnTo>
                  <a:lnTo>
                    <a:pt x="2827" y="1005"/>
                  </a:lnTo>
                  <a:lnTo>
                    <a:pt x="2640" y="1028"/>
                  </a:lnTo>
                  <a:lnTo>
                    <a:pt x="2453" y="1040"/>
                  </a:lnTo>
                  <a:lnTo>
                    <a:pt x="2091" y="1040"/>
                  </a:lnTo>
                  <a:lnTo>
                    <a:pt x="1904" y="1028"/>
                  </a:lnTo>
                  <a:lnTo>
                    <a:pt x="1729" y="1005"/>
                  </a:lnTo>
                  <a:lnTo>
                    <a:pt x="1554" y="970"/>
                  </a:lnTo>
                  <a:lnTo>
                    <a:pt x="1367" y="935"/>
                  </a:lnTo>
                  <a:lnTo>
                    <a:pt x="1017" y="853"/>
                  </a:lnTo>
                  <a:lnTo>
                    <a:pt x="678" y="736"/>
                  </a:lnTo>
                  <a:lnTo>
                    <a:pt x="339" y="596"/>
                  </a:lnTo>
                  <a:lnTo>
                    <a:pt x="1" y="444"/>
                  </a:lnTo>
                  <a:lnTo>
                    <a:pt x="1" y="456"/>
                  </a:lnTo>
                  <a:lnTo>
                    <a:pt x="24" y="666"/>
                  </a:lnTo>
                  <a:lnTo>
                    <a:pt x="24" y="760"/>
                  </a:lnTo>
                  <a:lnTo>
                    <a:pt x="24" y="783"/>
                  </a:lnTo>
                  <a:lnTo>
                    <a:pt x="36" y="853"/>
                  </a:lnTo>
                  <a:lnTo>
                    <a:pt x="48" y="958"/>
                  </a:lnTo>
                  <a:lnTo>
                    <a:pt x="59" y="1075"/>
                  </a:lnTo>
                  <a:lnTo>
                    <a:pt x="83" y="1192"/>
                  </a:lnTo>
                  <a:lnTo>
                    <a:pt x="83" y="1238"/>
                  </a:lnTo>
                  <a:lnTo>
                    <a:pt x="94" y="1285"/>
                  </a:lnTo>
                  <a:lnTo>
                    <a:pt x="106" y="1355"/>
                  </a:lnTo>
                  <a:lnTo>
                    <a:pt x="129" y="1495"/>
                  </a:lnTo>
                  <a:lnTo>
                    <a:pt x="153" y="1601"/>
                  </a:lnTo>
                  <a:lnTo>
                    <a:pt x="153" y="1612"/>
                  </a:lnTo>
                  <a:lnTo>
                    <a:pt x="164" y="1694"/>
                  </a:lnTo>
                  <a:lnTo>
                    <a:pt x="176" y="1717"/>
                  </a:lnTo>
                  <a:lnTo>
                    <a:pt x="199" y="1834"/>
                  </a:lnTo>
                  <a:lnTo>
                    <a:pt x="234" y="1928"/>
                  </a:lnTo>
                  <a:lnTo>
                    <a:pt x="246" y="1974"/>
                  </a:lnTo>
                  <a:lnTo>
                    <a:pt x="258" y="2021"/>
                  </a:lnTo>
                  <a:lnTo>
                    <a:pt x="269" y="2044"/>
                  </a:lnTo>
                  <a:lnTo>
                    <a:pt x="293" y="2103"/>
                  </a:lnTo>
                  <a:lnTo>
                    <a:pt x="363" y="2255"/>
                  </a:lnTo>
                  <a:lnTo>
                    <a:pt x="421" y="2348"/>
                  </a:lnTo>
                  <a:lnTo>
                    <a:pt x="491" y="2453"/>
                  </a:lnTo>
                  <a:lnTo>
                    <a:pt x="655" y="2652"/>
                  </a:lnTo>
                  <a:lnTo>
                    <a:pt x="690" y="2687"/>
                  </a:lnTo>
                  <a:lnTo>
                    <a:pt x="760" y="2757"/>
                  </a:lnTo>
                  <a:lnTo>
                    <a:pt x="935" y="2932"/>
                  </a:lnTo>
                  <a:lnTo>
                    <a:pt x="1029" y="3014"/>
                  </a:lnTo>
                  <a:lnTo>
                    <a:pt x="1239" y="3177"/>
                  </a:lnTo>
                  <a:lnTo>
                    <a:pt x="1332" y="3259"/>
                  </a:lnTo>
                  <a:lnTo>
                    <a:pt x="1659" y="3504"/>
                  </a:lnTo>
                  <a:lnTo>
                    <a:pt x="1986" y="3714"/>
                  </a:lnTo>
                  <a:lnTo>
                    <a:pt x="2325" y="3925"/>
                  </a:lnTo>
                  <a:lnTo>
                    <a:pt x="2699" y="4135"/>
                  </a:lnTo>
                  <a:lnTo>
                    <a:pt x="3072" y="4345"/>
                  </a:lnTo>
                  <a:lnTo>
                    <a:pt x="3469" y="4544"/>
                  </a:lnTo>
                  <a:lnTo>
                    <a:pt x="3890" y="4742"/>
                  </a:lnTo>
                  <a:lnTo>
                    <a:pt x="4299" y="4941"/>
                  </a:lnTo>
                  <a:lnTo>
                    <a:pt x="4731" y="5116"/>
                  </a:lnTo>
                  <a:lnTo>
                    <a:pt x="5163" y="5291"/>
                  </a:lnTo>
                  <a:lnTo>
                    <a:pt x="5595" y="5455"/>
                  </a:lnTo>
                  <a:lnTo>
                    <a:pt x="6027" y="5618"/>
                  </a:lnTo>
                  <a:lnTo>
                    <a:pt x="6448" y="5758"/>
                  </a:lnTo>
                  <a:lnTo>
                    <a:pt x="6868" y="5887"/>
                  </a:lnTo>
                  <a:lnTo>
                    <a:pt x="7288" y="6003"/>
                  </a:lnTo>
                  <a:lnTo>
                    <a:pt x="7884" y="6155"/>
                  </a:lnTo>
                  <a:lnTo>
                    <a:pt x="8164" y="6214"/>
                  </a:lnTo>
                  <a:lnTo>
                    <a:pt x="8433" y="6260"/>
                  </a:lnTo>
                  <a:lnTo>
                    <a:pt x="8702" y="6307"/>
                  </a:lnTo>
                  <a:lnTo>
                    <a:pt x="8959" y="6330"/>
                  </a:lnTo>
                  <a:lnTo>
                    <a:pt x="9192" y="6354"/>
                  </a:lnTo>
                  <a:lnTo>
                    <a:pt x="9624" y="6354"/>
                  </a:lnTo>
                  <a:lnTo>
                    <a:pt x="9811" y="6342"/>
                  </a:lnTo>
                  <a:lnTo>
                    <a:pt x="9986" y="6307"/>
                  </a:lnTo>
                  <a:lnTo>
                    <a:pt x="10138" y="6272"/>
                  </a:lnTo>
                  <a:lnTo>
                    <a:pt x="10278" y="6214"/>
                  </a:lnTo>
                  <a:lnTo>
                    <a:pt x="10395" y="6144"/>
                  </a:lnTo>
                  <a:lnTo>
                    <a:pt x="10477" y="6062"/>
                  </a:lnTo>
                  <a:lnTo>
                    <a:pt x="10524" y="6015"/>
                  </a:lnTo>
                  <a:lnTo>
                    <a:pt x="10547" y="5957"/>
                  </a:lnTo>
                  <a:lnTo>
                    <a:pt x="10582" y="5887"/>
                  </a:lnTo>
                  <a:lnTo>
                    <a:pt x="10605" y="5805"/>
                  </a:lnTo>
                  <a:lnTo>
                    <a:pt x="10617" y="5735"/>
                  </a:lnTo>
                  <a:lnTo>
                    <a:pt x="10629" y="5653"/>
                  </a:lnTo>
                  <a:lnTo>
                    <a:pt x="10629" y="5571"/>
                  </a:lnTo>
                  <a:lnTo>
                    <a:pt x="10629" y="5490"/>
                  </a:lnTo>
                  <a:lnTo>
                    <a:pt x="10594" y="5314"/>
                  </a:lnTo>
                  <a:lnTo>
                    <a:pt x="10524" y="5139"/>
                  </a:lnTo>
                  <a:lnTo>
                    <a:pt x="10465" y="4999"/>
                  </a:lnTo>
                  <a:lnTo>
                    <a:pt x="10383" y="4859"/>
                  </a:lnTo>
                  <a:lnTo>
                    <a:pt x="10302" y="4707"/>
                  </a:lnTo>
                  <a:lnTo>
                    <a:pt x="10197" y="4555"/>
                  </a:lnTo>
                  <a:lnTo>
                    <a:pt x="10045" y="4357"/>
                  </a:lnTo>
                  <a:lnTo>
                    <a:pt x="9788" y="4053"/>
                  </a:lnTo>
                  <a:lnTo>
                    <a:pt x="9554" y="3784"/>
                  </a:lnTo>
                  <a:lnTo>
                    <a:pt x="9286" y="3516"/>
                  </a:lnTo>
                  <a:lnTo>
                    <a:pt x="9075" y="3306"/>
                  </a:lnTo>
                  <a:lnTo>
                    <a:pt x="8865" y="3107"/>
                  </a:lnTo>
                  <a:lnTo>
                    <a:pt x="8737" y="2990"/>
                  </a:lnTo>
                  <a:lnTo>
                    <a:pt x="8491" y="2768"/>
                  </a:lnTo>
                  <a:lnTo>
                    <a:pt x="7907" y="2255"/>
                  </a:lnTo>
                  <a:lnTo>
                    <a:pt x="7440" y="1857"/>
                  </a:lnTo>
                  <a:lnTo>
                    <a:pt x="7335" y="1764"/>
                  </a:lnTo>
                  <a:lnTo>
                    <a:pt x="7218" y="1671"/>
                  </a:lnTo>
                  <a:lnTo>
                    <a:pt x="7008" y="1484"/>
                  </a:lnTo>
                  <a:lnTo>
                    <a:pt x="6798" y="1297"/>
                  </a:lnTo>
                  <a:lnTo>
                    <a:pt x="6529" y="1052"/>
                  </a:lnTo>
                  <a:lnTo>
                    <a:pt x="6424" y="958"/>
                  </a:lnTo>
                  <a:lnTo>
                    <a:pt x="6319" y="853"/>
                  </a:lnTo>
                  <a:lnTo>
                    <a:pt x="6214" y="760"/>
                  </a:lnTo>
                  <a:lnTo>
                    <a:pt x="6144" y="690"/>
                  </a:lnTo>
                  <a:lnTo>
                    <a:pt x="6015" y="561"/>
                  </a:lnTo>
                  <a:lnTo>
                    <a:pt x="5957" y="491"/>
                  </a:lnTo>
                  <a:lnTo>
                    <a:pt x="5864" y="374"/>
                  </a:lnTo>
                  <a:lnTo>
                    <a:pt x="5817" y="316"/>
                  </a:lnTo>
                  <a:lnTo>
                    <a:pt x="5770" y="234"/>
                  </a:lnTo>
                  <a:lnTo>
                    <a:pt x="5724" y="164"/>
                  </a:lnTo>
                  <a:lnTo>
                    <a:pt x="5700" y="106"/>
                  </a:lnTo>
                  <a:lnTo>
                    <a:pt x="5688" y="36"/>
                  </a:lnTo>
                  <a:lnTo>
                    <a:pt x="5677" y="12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439;p29">
              <a:extLst>
                <a:ext uri="{FF2B5EF4-FFF2-40B4-BE49-F238E27FC236}">
                  <a16:creationId xmlns:a16="http://schemas.microsoft.com/office/drawing/2014/main" id="{1FD2DAF9-5EA5-41E3-8A52-7EC2D78AC4EC}"/>
                </a:ext>
              </a:extLst>
            </p:cNvPr>
            <p:cNvSpPr/>
            <p:nvPr/>
          </p:nvSpPr>
          <p:spPr>
            <a:xfrm>
              <a:off x="745154" y="2307916"/>
              <a:ext cx="523192" cy="2038911"/>
            </a:xfrm>
            <a:custGeom>
              <a:avLst/>
              <a:gdLst/>
              <a:ahLst/>
              <a:cxnLst/>
              <a:rect l="l" t="t" r="r" b="b"/>
              <a:pathLst>
                <a:path w="18419" h="71780" extrusionOk="0">
                  <a:moveTo>
                    <a:pt x="2301" y="0"/>
                  </a:moveTo>
                  <a:lnTo>
                    <a:pt x="2161" y="327"/>
                  </a:lnTo>
                  <a:lnTo>
                    <a:pt x="2009" y="725"/>
                  </a:lnTo>
                  <a:lnTo>
                    <a:pt x="1811" y="1250"/>
                  </a:lnTo>
                  <a:lnTo>
                    <a:pt x="1577" y="1892"/>
                  </a:lnTo>
                  <a:lnTo>
                    <a:pt x="1332" y="2640"/>
                  </a:lnTo>
                  <a:lnTo>
                    <a:pt x="1075" y="3492"/>
                  </a:lnTo>
                  <a:lnTo>
                    <a:pt x="947" y="3936"/>
                  </a:lnTo>
                  <a:lnTo>
                    <a:pt x="818" y="4415"/>
                  </a:lnTo>
                  <a:lnTo>
                    <a:pt x="701" y="4894"/>
                  </a:lnTo>
                  <a:lnTo>
                    <a:pt x="584" y="5396"/>
                  </a:lnTo>
                  <a:lnTo>
                    <a:pt x="479" y="5910"/>
                  </a:lnTo>
                  <a:lnTo>
                    <a:pt x="374" y="6424"/>
                  </a:lnTo>
                  <a:lnTo>
                    <a:pt x="281" y="6961"/>
                  </a:lnTo>
                  <a:lnTo>
                    <a:pt x="199" y="7498"/>
                  </a:lnTo>
                  <a:lnTo>
                    <a:pt x="129" y="8047"/>
                  </a:lnTo>
                  <a:lnTo>
                    <a:pt x="71" y="8596"/>
                  </a:lnTo>
                  <a:lnTo>
                    <a:pt x="36" y="9145"/>
                  </a:lnTo>
                  <a:lnTo>
                    <a:pt x="12" y="9694"/>
                  </a:lnTo>
                  <a:lnTo>
                    <a:pt x="1" y="10243"/>
                  </a:lnTo>
                  <a:lnTo>
                    <a:pt x="12" y="10792"/>
                  </a:lnTo>
                  <a:lnTo>
                    <a:pt x="47" y="11341"/>
                  </a:lnTo>
                  <a:lnTo>
                    <a:pt x="106" y="11866"/>
                  </a:lnTo>
                  <a:lnTo>
                    <a:pt x="187" y="12403"/>
                  </a:lnTo>
                  <a:lnTo>
                    <a:pt x="292" y="12917"/>
                  </a:lnTo>
                  <a:lnTo>
                    <a:pt x="573" y="14062"/>
                  </a:lnTo>
                  <a:lnTo>
                    <a:pt x="935" y="15428"/>
                  </a:lnTo>
                  <a:lnTo>
                    <a:pt x="1355" y="16982"/>
                  </a:lnTo>
                  <a:lnTo>
                    <a:pt x="1846" y="18675"/>
                  </a:lnTo>
                  <a:lnTo>
                    <a:pt x="2371" y="20497"/>
                  </a:lnTo>
                  <a:lnTo>
                    <a:pt x="2932" y="22377"/>
                  </a:lnTo>
                  <a:lnTo>
                    <a:pt x="3516" y="24304"/>
                  </a:lnTo>
                  <a:lnTo>
                    <a:pt x="4100" y="26220"/>
                  </a:lnTo>
                  <a:lnTo>
                    <a:pt x="5244" y="29922"/>
                  </a:lnTo>
                  <a:lnTo>
                    <a:pt x="6284" y="33192"/>
                  </a:lnTo>
                  <a:lnTo>
                    <a:pt x="7101" y="35726"/>
                  </a:lnTo>
                  <a:lnTo>
                    <a:pt x="7405" y="36626"/>
                  </a:lnTo>
                  <a:lnTo>
                    <a:pt x="7615" y="37233"/>
                  </a:lnTo>
                  <a:lnTo>
                    <a:pt x="7662" y="37361"/>
                  </a:lnTo>
                  <a:lnTo>
                    <a:pt x="7697" y="37501"/>
                  </a:lnTo>
                  <a:lnTo>
                    <a:pt x="7755" y="37852"/>
                  </a:lnTo>
                  <a:lnTo>
                    <a:pt x="7802" y="38272"/>
                  </a:lnTo>
                  <a:lnTo>
                    <a:pt x="7849" y="38774"/>
                  </a:lnTo>
                  <a:lnTo>
                    <a:pt x="7872" y="39347"/>
                  </a:lnTo>
                  <a:lnTo>
                    <a:pt x="7896" y="39989"/>
                  </a:lnTo>
                  <a:lnTo>
                    <a:pt x="7896" y="40702"/>
                  </a:lnTo>
                  <a:lnTo>
                    <a:pt x="7907" y="41461"/>
                  </a:lnTo>
                  <a:lnTo>
                    <a:pt x="7896" y="43166"/>
                  </a:lnTo>
                  <a:lnTo>
                    <a:pt x="7860" y="45058"/>
                  </a:lnTo>
                  <a:lnTo>
                    <a:pt x="7779" y="49344"/>
                  </a:lnTo>
                  <a:lnTo>
                    <a:pt x="7744" y="51668"/>
                  </a:lnTo>
                  <a:lnTo>
                    <a:pt x="7720" y="54086"/>
                  </a:lnTo>
                  <a:lnTo>
                    <a:pt x="7720" y="56550"/>
                  </a:lnTo>
                  <a:lnTo>
                    <a:pt x="7720" y="57799"/>
                  </a:lnTo>
                  <a:lnTo>
                    <a:pt x="7744" y="59037"/>
                  </a:lnTo>
                  <a:lnTo>
                    <a:pt x="7767" y="60287"/>
                  </a:lnTo>
                  <a:lnTo>
                    <a:pt x="7802" y="61537"/>
                  </a:lnTo>
                  <a:lnTo>
                    <a:pt x="7860" y="62775"/>
                  </a:lnTo>
                  <a:lnTo>
                    <a:pt x="7919" y="64001"/>
                  </a:lnTo>
                  <a:lnTo>
                    <a:pt x="7989" y="65216"/>
                  </a:lnTo>
                  <a:lnTo>
                    <a:pt x="8082" y="66407"/>
                  </a:lnTo>
                  <a:lnTo>
                    <a:pt x="8187" y="67575"/>
                  </a:lnTo>
                  <a:lnTo>
                    <a:pt x="8304" y="68731"/>
                  </a:lnTo>
                  <a:lnTo>
                    <a:pt x="8234" y="70132"/>
                  </a:lnTo>
                  <a:lnTo>
                    <a:pt x="8176" y="71476"/>
                  </a:lnTo>
                  <a:lnTo>
                    <a:pt x="8585" y="71394"/>
                  </a:lnTo>
                  <a:lnTo>
                    <a:pt x="9017" y="71335"/>
                  </a:lnTo>
                  <a:lnTo>
                    <a:pt x="9437" y="71300"/>
                  </a:lnTo>
                  <a:lnTo>
                    <a:pt x="9659" y="71289"/>
                  </a:lnTo>
                  <a:lnTo>
                    <a:pt x="9881" y="71289"/>
                  </a:lnTo>
                  <a:lnTo>
                    <a:pt x="10371" y="71312"/>
                  </a:lnTo>
                  <a:lnTo>
                    <a:pt x="10862" y="71347"/>
                  </a:lnTo>
                  <a:lnTo>
                    <a:pt x="11341" y="71382"/>
                  </a:lnTo>
                  <a:lnTo>
                    <a:pt x="11831" y="71440"/>
                  </a:lnTo>
                  <a:lnTo>
                    <a:pt x="12801" y="71546"/>
                  </a:lnTo>
                  <a:lnTo>
                    <a:pt x="13291" y="71604"/>
                  </a:lnTo>
                  <a:lnTo>
                    <a:pt x="13782" y="71651"/>
                  </a:lnTo>
                  <a:lnTo>
                    <a:pt x="13782" y="71779"/>
                  </a:lnTo>
                  <a:lnTo>
                    <a:pt x="13817" y="70553"/>
                  </a:lnTo>
                  <a:lnTo>
                    <a:pt x="13863" y="69245"/>
                  </a:lnTo>
                  <a:lnTo>
                    <a:pt x="13922" y="67890"/>
                  </a:lnTo>
                  <a:lnTo>
                    <a:pt x="13980" y="66524"/>
                  </a:lnTo>
                  <a:lnTo>
                    <a:pt x="14226" y="64959"/>
                  </a:lnTo>
                  <a:lnTo>
                    <a:pt x="14763" y="61502"/>
                  </a:lnTo>
                  <a:lnTo>
                    <a:pt x="15487" y="56725"/>
                  </a:lnTo>
                  <a:lnTo>
                    <a:pt x="15884" y="54039"/>
                  </a:lnTo>
                  <a:lnTo>
                    <a:pt x="16304" y="51224"/>
                  </a:lnTo>
                  <a:lnTo>
                    <a:pt x="16713" y="48386"/>
                  </a:lnTo>
                  <a:lnTo>
                    <a:pt x="17110" y="45583"/>
                  </a:lnTo>
                  <a:lnTo>
                    <a:pt x="17472" y="42885"/>
                  </a:lnTo>
                  <a:lnTo>
                    <a:pt x="17799" y="40375"/>
                  </a:lnTo>
                  <a:lnTo>
                    <a:pt x="18068" y="38109"/>
                  </a:lnTo>
                  <a:lnTo>
                    <a:pt x="18173" y="37093"/>
                  </a:lnTo>
                  <a:lnTo>
                    <a:pt x="18266" y="36170"/>
                  </a:lnTo>
                  <a:lnTo>
                    <a:pt x="18337" y="35341"/>
                  </a:lnTo>
                  <a:lnTo>
                    <a:pt x="18395" y="34628"/>
                  </a:lnTo>
                  <a:lnTo>
                    <a:pt x="18418" y="34033"/>
                  </a:lnTo>
                  <a:lnTo>
                    <a:pt x="18418" y="33566"/>
                  </a:lnTo>
                  <a:lnTo>
                    <a:pt x="18395" y="33099"/>
                  </a:lnTo>
                  <a:lnTo>
                    <a:pt x="18337" y="32503"/>
                  </a:lnTo>
                  <a:lnTo>
                    <a:pt x="18255" y="31802"/>
                  </a:lnTo>
                  <a:lnTo>
                    <a:pt x="18150" y="30985"/>
                  </a:lnTo>
                  <a:lnTo>
                    <a:pt x="18021" y="30085"/>
                  </a:lnTo>
                  <a:lnTo>
                    <a:pt x="17881" y="29093"/>
                  </a:lnTo>
                  <a:lnTo>
                    <a:pt x="17519" y="26885"/>
                  </a:lnTo>
                  <a:lnTo>
                    <a:pt x="17110" y="24444"/>
                  </a:lnTo>
                  <a:lnTo>
                    <a:pt x="16655" y="21840"/>
                  </a:lnTo>
                  <a:lnTo>
                    <a:pt x="16164" y="19131"/>
                  </a:lnTo>
                  <a:lnTo>
                    <a:pt x="15662" y="16409"/>
                  </a:lnTo>
                  <a:lnTo>
                    <a:pt x="14681" y="11189"/>
                  </a:lnTo>
                  <a:lnTo>
                    <a:pt x="13828" y="6739"/>
                  </a:lnTo>
                  <a:lnTo>
                    <a:pt x="12999" y="2488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440;p29">
              <a:extLst>
                <a:ext uri="{FF2B5EF4-FFF2-40B4-BE49-F238E27FC236}">
                  <a16:creationId xmlns:a16="http://schemas.microsoft.com/office/drawing/2014/main" id="{8A457415-A528-4800-A31C-153B9D771102}"/>
                </a:ext>
              </a:extLst>
            </p:cNvPr>
            <p:cNvSpPr/>
            <p:nvPr/>
          </p:nvSpPr>
          <p:spPr>
            <a:xfrm>
              <a:off x="745154" y="2307916"/>
              <a:ext cx="523192" cy="1188323"/>
            </a:xfrm>
            <a:custGeom>
              <a:avLst/>
              <a:gdLst/>
              <a:ahLst/>
              <a:cxnLst/>
              <a:rect l="l" t="t" r="r" b="b"/>
              <a:pathLst>
                <a:path w="18419" h="41835" extrusionOk="0">
                  <a:moveTo>
                    <a:pt x="2301" y="0"/>
                  </a:moveTo>
                  <a:lnTo>
                    <a:pt x="2161" y="327"/>
                  </a:lnTo>
                  <a:lnTo>
                    <a:pt x="2009" y="725"/>
                  </a:lnTo>
                  <a:lnTo>
                    <a:pt x="1811" y="1250"/>
                  </a:lnTo>
                  <a:lnTo>
                    <a:pt x="1577" y="1892"/>
                  </a:lnTo>
                  <a:lnTo>
                    <a:pt x="1332" y="2640"/>
                  </a:lnTo>
                  <a:lnTo>
                    <a:pt x="1075" y="3492"/>
                  </a:lnTo>
                  <a:lnTo>
                    <a:pt x="947" y="3936"/>
                  </a:lnTo>
                  <a:lnTo>
                    <a:pt x="818" y="4415"/>
                  </a:lnTo>
                  <a:lnTo>
                    <a:pt x="701" y="4894"/>
                  </a:lnTo>
                  <a:lnTo>
                    <a:pt x="584" y="5396"/>
                  </a:lnTo>
                  <a:lnTo>
                    <a:pt x="479" y="5910"/>
                  </a:lnTo>
                  <a:lnTo>
                    <a:pt x="374" y="6424"/>
                  </a:lnTo>
                  <a:lnTo>
                    <a:pt x="281" y="6961"/>
                  </a:lnTo>
                  <a:lnTo>
                    <a:pt x="199" y="7498"/>
                  </a:lnTo>
                  <a:lnTo>
                    <a:pt x="129" y="8047"/>
                  </a:lnTo>
                  <a:lnTo>
                    <a:pt x="71" y="8596"/>
                  </a:lnTo>
                  <a:lnTo>
                    <a:pt x="36" y="9145"/>
                  </a:lnTo>
                  <a:lnTo>
                    <a:pt x="12" y="9694"/>
                  </a:lnTo>
                  <a:lnTo>
                    <a:pt x="1" y="10243"/>
                  </a:lnTo>
                  <a:lnTo>
                    <a:pt x="12" y="10792"/>
                  </a:lnTo>
                  <a:lnTo>
                    <a:pt x="47" y="11341"/>
                  </a:lnTo>
                  <a:lnTo>
                    <a:pt x="106" y="11866"/>
                  </a:lnTo>
                  <a:lnTo>
                    <a:pt x="187" y="12403"/>
                  </a:lnTo>
                  <a:lnTo>
                    <a:pt x="292" y="12917"/>
                  </a:lnTo>
                  <a:lnTo>
                    <a:pt x="421" y="13455"/>
                  </a:lnTo>
                  <a:lnTo>
                    <a:pt x="584" y="14062"/>
                  </a:lnTo>
                  <a:lnTo>
                    <a:pt x="771" y="14728"/>
                  </a:lnTo>
                  <a:lnTo>
                    <a:pt x="982" y="15440"/>
                  </a:lnTo>
                  <a:lnTo>
                    <a:pt x="1215" y="16187"/>
                  </a:lnTo>
                  <a:lnTo>
                    <a:pt x="1472" y="16993"/>
                  </a:lnTo>
                  <a:lnTo>
                    <a:pt x="2033" y="18698"/>
                  </a:lnTo>
                  <a:lnTo>
                    <a:pt x="2663" y="20520"/>
                  </a:lnTo>
                  <a:lnTo>
                    <a:pt x="3329" y="22412"/>
                  </a:lnTo>
                  <a:lnTo>
                    <a:pt x="4018" y="24351"/>
                  </a:lnTo>
                  <a:lnTo>
                    <a:pt x="4719" y="26290"/>
                  </a:lnTo>
                  <a:lnTo>
                    <a:pt x="6097" y="30015"/>
                  </a:lnTo>
                  <a:lnTo>
                    <a:pt x="7323" y="33297"/>
                  </a:lnTo>
                  <a:lnTo>
                    <a:pt x="8293" y="35855"/>
                  </a:lnTo>
                  <a:lnTo>
                    <a:pt x="8853" y="37361"/>
                  </a:lnTo>
                  <a:lnTo>
                    <a:pt x="8888" y="37490"/>
                  </a:lnTo>
                  <a:lnTo>
                    <a:pt x="8900" y="37642"/>
                  </a:lnTo>
                  <a:lnTo>
                    <a:pt x="8888" y="37817"/>
                  </a:lnTo>
                  <a:lnTo>
                    <a:pt x="8865" y="38004"/>
                  </a:lnTo>
                  <a:lnTo>
                    <a:pt x="8818" y="38226"/>
                  </a:lnTo>
                  <a:lnTo>
                    <a:pt x="8771" y="38459"/>
                  </a:lnTo>
                  <a:lnTo>
                    <a:pt x="8631" y="38985"/>
                  </a:lnTo>
                  <a:lnTo>
                    <a:pt x="8468" y="39592"/>
                  </a:lnTo>
                  <a:lnTo>
                    <a:pt x="8304" y="40269"/>
                  </a:lnTo>
                  <a:lnTo>
                    <a:pt x="8223" y="40631"/>
                  </a:lnTo>
                  <a:lnTo>
                    <a:pt x="8141" y="41017"/>
                  </a:lnTo>
                  <a:lnTo>
                    <a:pt x="8071" y="41414"/>
                  </a:lnTo>
                  <a:lnTo>
                    <a:pt x="8001" y="41834"/>
                  </a:lnTo>
                  <a:lnTo>
                    <a:pt x="8001" y="41834"/>
                  </a:lnTo>
                  <a:lnTo>
                    <a:pt x="9309" y="41531"/>
                  </a:lnTo>
                  <a:lnTo>
                    <a:pt x="9951" y="41367"/>
                  </a:lnTo>
                  <a:lnTo>
                    <a:pt x="10593" y="41192"/>
                  </a:lnTo>
                  <a:lnTo>
                    <a:pt x="11236" y="41017"/>
                  </a:lnTo>
                  <a:lnTo>
                    <a:pt x="11878" y="40830"/>
                  </a:lnTo>
                  <a:lnTo>
                    <a:pt x="12509" y="40631"/>
                  </a:lnTo>
                  <a:lnTo>
                    <a:pt x="13139" y="40433"/>
                  </a:lnTo>
                  <a:lnTo>
                    <a:pt x="13770" y="40211"/>
                  </a:lnTo>
                  <a:lnTo>
                    <a:pt x="14389" y="39989"/>
                  </a:lnTo>
                  <a:lnTo>
                    <a:pt x="15008" y="39756"/>
                  </a:lnTo>
                  <a:lnTo>
                    <a:pt x="15627" y="39522"/>
                  </a:lnTo>
                  <a:lnTo>
                    <a:pt x="16234" y="39265"/>
                  </a:lnTo>
                  <a:lnTo>
                    <a:pt x="16842" y="39008"/>
                  </a:lnTo>
                  <a:lnTo>
                    <a:pt x="17437" y="38728"/>
                  </a:lnTo>
                  <a:lnTo>
                    <a:pt x="18033" y="38447"/>
                  </a:lnTo>
                  <a:lnTo>
                    <a:pt x="18208" y="36836"/>
                  </a:lnTo>
                  <a:lnTo>
                    <a:pt x="18325" y="35469"/>
                  </a:lnTo>
                  <a:lnTo>
                    <a:pt x="18372" y="34885"/>
                  </a:lnTo>
                  <a:lnTo>
                    <a:pt x="18407" y="34360"/>
                  </a:lnTo>
                  <a:lnTo>
                    <a:pt x="18418" y="33928"/>
                  </a:lnTo>
                  <a:lnTo>
                    <a:pt x="18418" y="33566"/>
                  </a:lnTo>
                  <a:lnTo>
                    <a:pt x="18395" y="33099"/>
                  </a:lnTo>
                  <a:lnTo>
                    <a:pt x="18337" y="32503"/>
                  </a:lnTo>
                  <a:lnTo>
                    <a:pt x="18255" y="31802"/>
                  </a:lnTo>
                  <a:lnTo>
                    <a:pt x="18150" y="30985"/>
                  </a:lnTo>
                  <a:lnTo>
                    <a:pt x="18021" y="30085"/>
                  </a:lnTo>
                  <a:lnTo>
                    <a:pt x="17881" y="29093"/>
                  </a:lnTo>
                  <a:lnTo>
                    <a:pt x="17519" y="26885"/>
                  </a:lnTo>
                  <a:lnTo>
                    <a:pt x="17110" y="24444"/>
                  </a:lnTo>
                  <a:lnTo>
                    <a:pt x="16655" y="21840"/>
                  </a:lnTo>
                  <a:lnTo>
                    <a:pt x="16164" y="19131"/>
                  </a:lnTo>
                  <a:lnTo>
                    <a:pt x="15662" y="16409"/>
                  </a:lnTo>
                  <a:lnTo>
                    <a:pt x="14681" y="11189"/>
                  </a:lnTo>
                  <a:lnTo>
                    <a:pt x="13828" y="6739"/>
                  </a:lnTo>
                  <a:lnTo>
                    <a:pt x="12999" y="2488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D17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441;p29">
              <a:extLst>
                <a:ext uri="{FF2B5EF4-FFF2-40B4-BE49-F238E27FC236}">
                  <a16:creationId xmlns:a16="http://schemas.microsoft.com/office/drawing/2014/main" id="{DC596FF9-7ADF-4E67-B400-44576D3FDC99}"/>
                </a:ext>
              </a:extLst>
            </p:cNvPr>
            <p:cNvSpPr/>
            <p:nvPr/>
          </p:nvSpPr>
          <p:spPr>
            <a:xfrm>
              <a:off x="568979" y="2307916"/>
              <a:ext cx="699360" cy="1157788"/>
            </a:xfrm>
            <a:custGeom>
              <a:avLst/>
              <a:gdLst/>
              <a:ahLst/>
              <a:cxnLst/>
              <a:rect l="l" t="t" r="r" b="b"/>
              <a:pathLst>
                <a:path w="24621" h="40760" extrusionOk="0">
                  <a:moveTo>
                    <a:pt x="8503" y="0"/>
                  </a:moveTo>
                  <a:lnTo>
                    <a:pt x="8410" y="222"/>
                  </a:lnTo>
                  <a:lnTo>
                    <a:pt x="8153" y="865"/>
                  </a:lnTo>
                  <a:lnTo>
                    <a:pt x="7989" y="1320"/>
                  </a:lnTo>
                  <a:lnTo>
                    <a:pt x="7803" y="1846"/>
                  </a:lnTo>
                  <a:lnTo>
                    <a:pt x="7592" y="2453"/>
                  </a:lnTo>
                  <a:lnTo>
                    <a:pt x="7382" y="3130"/>
                  </a:lnTo>
                  <a:lnTo>
                    <a:pt x="3715" y="1752"/>
                  </a:lnTo>
                  <a:lnTo>
                    <a:pt x="3540" y="2056"/>
                  </a:lnTo>
                  <a:lnTo>
                    <a:pt x="3329" y="2430"/>
                  </a:lnTo>
                  <a:lnTo>
                    <a:pt x="3061" y="2932"/>
                  </a:lnTo>
                  <a:lnTo>
                    <a:pt x="2757" y="3539"/>
                  </a:lnTo>
                  <a:lnTo>
                    <a:pt x="2407" y="4252"/>
                  </a:lnTo>
                  <a:lnTo>
                    <a:pt x="2045" y="5057"/>
                  </a:lnTo>
                  <a:lnTo>
                    <a:pt x="1858" y="5490"/>
                  </a:lnTo>
                  <a:lnTo>
                    <a:pt x="1683" y="5933"/>
                  </a:lnTo>
                  <a:lnTo>
                    <a:pt x="1496" y="6400"/>
                  </a:lnTo>
                  <a:lnTo>
                    <a:pt x="1309" y="6879"/>
                  </a:lnTo>
                  <a:lnTo>
                    <a:pt x="1134" y="7370"/>
                  </a:lnTo>
                  <a:lnTo>
                    <a:pt x="970" y="7884"/>
                  </a:lnTo>
                  <a:lnTo>
                    <a:pt x="807" y="8398"/>
                  </a:lnTo>
                  <a:lnTo>
                    <a:pt x="655" y="8923"/>
                  </a:lnTo>
                  <a:lnTo>
                    <a:pt x="515" y="9449"/>
                  </a:lnTo>
                  <a:lnTo>
                    <a:pt x="386" y="9986"/>
                  </a:lnTo>
                  <a:lnTo>
                    <a:pt x="281" y="10523"/>
                  </a:lnTo>
                  <a:lnTo>
                    <a:pt x="188" y="11072"/>
                  </a:lnTo>
                  <a:lnTo>
                    <a:pt x="106" y="11609"/>
                  </a:lnTo>
                  <a:lnTo>
                    <a:pt x="48" y="12158"/>
                  </a:lnTo>
                  <a:lnTo>
                    <a:pt x="13" y="12695"/>
                  </a:lnTo>
                  <a:lnTo>
                    <a:pt x="1" y="13233"/>
                  </a:lnTo>
                  <a:lnTo>
                    <a:pt x="13" y="13770"/>
                  </a:lnTo>
                  <a:lnTo>
                    <a:pt x="48" y="14295"/>
                  </a:lnTo>
                  <a:lnTo>
                    <a:pt x="176" y="15475"/>
                  </a:lnTo>
                  <a:lnTo>
                    <a:pt x="351" y="16876"/>
                  </a:lnTo>
                  <a:lnTo>
                    <a:pt x="573" y="18465"/>
                  </a:lnTo>
                  <a:lnTo>
                    <a:pt x="842" y="20217"/>
                  </a:lnTo>
                  <a:lnTo>
                    <a:pt x="1122" y="22085"/>
                  </a:lnTo>
                  <a:lnTo>
                    <a:pt x="1437" y="24024"/>
                  </a:lnTo>
                  <a:lnTo>
                    <a:pt x="1764" y="26009"/>
                  </a:lnTo>
                  <a:lnTo>
                    <a:pt x="2091" y="27983"/>
                  </a:lnTo>
                  <a:lnTo>
                    <a:pt x="2757" y="31814"/>
                  </a:lnTo>
                  <a:lnTo>
                    <a:pt x="3353" y="35177"/>
                  </a:lnTo>
                  <a:lnTo>
                    <a:pt x="3843" y="37805"/>
                  </a:lnTo>
                  <a:lnTo>
                    <a:pt x="4030" y="38728"/>
                  </a:lnTo>
                  <a:lnTo>
                    <a:pt x="4159" y="39358"/>
                  </a:lnTo>
                  <a:lnTo>
                    <a:pt x="4182" y="39464"/>
                  </a:lnTo>
                  <a:lnTo>
                    <a:pt x="4194" y="39592"/>
                  </a:lnTo>
                  <a:lnTo>
                    <a:pt x="4205" y="39872"/>
                  </a:lnTo>
                  <a:lnTo>
                    <a:pt x="4205" y="40211"/>
                  </a:lnTo>
                  <a:lnTo>
                    <a:pt x="4182" y="40596"/>
                  </a:lnTo>
                  <a:lnTo>
                    <a:pt x="4906" y="40655"/>
                  </a:lnTo>
                  <a:lnTo>
                    <a:pt x="5467" y="40702"/>
                  </a:lnTo>
                  <a:lnTo>
                    <a:pt x="6039" y="40725"/>
                  </a:lnTo>
                  <a:lnTo>
                    <a:pt x="6611" y="40748"/>
                  </a:lnTo>
                  <a:lnTo>
                    <a:pt x="7195" y="40760"/>
                  </a:lnTo>
                  <a:lnTo>
                    <a:pt x="7779" y="40760"/>
                  </a:lnTo>
                  <a:lnTo>
                    <a:pt x="8363" y="40748"/>
                  </a:lnTo>
                  <a:lnTo>
                    <a:pt x="8947" y="40725"/>
                  </a:lnTo>
                  <a:lnTo>
                    <a:pt x="9531" y="40690"/>
                  </a:lnTo>
                  <a:lnTo>
                    <a:pt x="10115" y="40631"/>
                  </a:lnTo>
                  <a:lnTo>
                    <a:pt x="10699" y="40573"/>
                  </a:lnTo>
                  <a:lnTo>
                    <a:pt x="11271" y="40480"/>
                  </a:lnTo>
                  <a:lnTo>
                    <a:pt x="11855" y="40386"/>
                  </a:lnTo>
                  <a:lnTo>
                    <a:pt x="12416" y="40269"/>
                  </a:lnTo>
                  <a:lnTo>
                    <a:pt x="12988" y="40129"/>
                  </a:lnTo>
                  <a:lnTo>
                    <a:pt x="13537" y="39966"/>
                  </a:lnTo>
                  <a:lnTo>
                    <a:pt x="14086" y="39791"/>
                  </a:lnTo>
                  <a:lnTo>
                    <a:pt x="14716" y="39779"/>
                  </a:lnTo>
                  <a:lnTo>
                    <a:pt x="15347" y="39756"/>
                  </a:lnTo>
                  <a:lnTo>
                    <a:pt x="15978" y="39720"/>
                  </a:lnTo>
                  <a:lnTo>
                    <a:pt x="16620" y="39662"/>
                  </a:lnTo>
                  <a:lnTo>
                    <a:pt x="17251" y="39592"/>
                  </a:lnTo>
                  <a:lnTo>
                    <a:pt x="17881" y="39510"/>
                  </a:lnTo>
                  <a:lnTo>
                    <a:pt x="18512" y="39417"/>
                  </a:lnTo>
                  <a:lnTo>
                    <a:pt x="19155" y="39323"/>
                  </a:lnTo>
                  <a:lnTo>
                    <a:pt x="20428" y="39102"/>
                  </a:lnTo>
                  <a:lnTo>
                    <a:pt x="21689" y="38880"/>
                  </a:lnTo>
                  <a:lnTo>
                    <a:pt x="22962" y="38658"/>
                  </a:lnTo>
                  <a:lnTo>
                    <a:pt x="24235" y="38447"/>
                  </a:lnTo>
                  <a:lnTo>
                    <a:pt x="24410" y="36847"/>
                  </a:lnTo>
                  <a:lnTo>
                    <a:pt x="24527" y="35469"/>
                  </a:lnTo>
                  <a:lnTo>
                    <a:pt x="24574" y="34885"/>
                  </a:lnTo>
                  <a:lnTo>
                    <a:pt x="24609" y="34360"/>
                  </a:lnTo>
                  <a:lnTo>
                    <a:pt x="24620" y="33928"/>
                  </a:lnTo>
                  <a:lnTo>
                    <a:pt x="24620" y="33566"/>
                  </a:lnTo>
                  <a:lnTo>
                    <a:pt x="24597" y="33099"/>
                  </a:lnTo>
                  <a:lnTo>
                    <a:pt x="24539" y="32503"/>
                  </a:lnTo>
                  <a:lnTo>
                    <a:pt x="24457" y="31802"/>
                  </a:lnTo>
                  <a:lnTo>
                    <a:pt x="24352" y="30985"/>
                  </a:lnTo>
                  <a:lnTo>
                    <a:pt x="24223" y="30085"/>
                  </a:lnTo>
                  <a:lnTo>
                    <a:pt x="24083" y="29093"/>
                  </a:lnTo>
                  <a:lnTo>
                    <a:pt x="23721" y="26885"/>
                  </a:lnTo>
                  <a:lnTo>
                    <a:pt x="23312" y="24444"/>
                  </a:lnTo>
                  <a:lnTo>
                    <a:pt x="22857" y="21840"/>
                  </a:lnTo>
                  <a:lnTo>
                    <a:pt x="22366" y="19131"/>
                  </a:lnTo>
                  <a:lnTo>
                    <a:pt x="21864" y="16409"/>
                  </a:lnTo>
                  <a:lnTo>
                    <a:pt x="20883" y="11189"/>
                  </a:lnTo>
                  <a:lnTo>
                    <a:pt x="20030" y="6739"/>
                  </a:lnTo>
                  <a:lnTo>
                    <a:pt x="19201" y="2488"/>
                  </a:lnTo>
                  <a:lnTo>
                    <a:pt x="85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442;p29">
              <a:extLst>
                <a:ext uri="{FF2B5EF4-FFF2-40B4-BE49-F238E27FC236}">
                  <a16:creationId xmlns:a16="http://schemas.microsoft.com/office/drawing/2014/main" id="{2EDA3AC4-0969-4DA7-9906-C544135C7B39}"/>
                </a:ext>
              </a:extLst>
            </p:cNvPr>
            <p:cNvSpPr/>
            <p:nvPr/>
          </p:nvSpPr>
          <p:spPr>
            <a:xfrm>
              <a:off x="943202" y="2844681"/>
              <a:ext cx="63741" cy="726884"/>
            </a:xfrm>
            <a:custGeom>
              <a:avLst/>
              <a:gdLst/>
              <a:ahLst/>
              <a:cxnLst/>
              <a:rect l="l" t="t" r="r" b="b"/>
              <a:pathLst>
                <a:path w="2244" h="25590" extrusionOk="0">
                  <a:moveTo>
                    <a:pt x="877" y="1"/>
                  </a:moveTo>
                  <a:lnTo>
                    <a:pt x="842" y="24"/>
                  </a:lnTo>
                  <a:lnTo>
                    <a:pt x="795" y="48"/>
                  </a:lnTo>
                  <a:lnTo>
                    <a:pt x="772" y="71"/>
                  </a:lnTo>
                  <a:lnTo>
                    <a:pt x="748" y="106"/>
                  </a:lnTo>
                  <a:lnTo>
                    <a:pt x="725" y="153"/>
                  </a:lnTo>
                  <a:lnTo>
                    <a:pt x="725" y="188"/>
                  </a:lnTo>
                  <a:lnTo>
                    <a:pt x="713" y="235"/>
                  </a:lnTo>
                  <a:lnTo>
                    <a:pt x="912" y="2594"/>
                  </a:lnTo>
                  <a:lnTo>
                    <a:pt x="1122" y="5268"/>
                  </a:lnTo>
                  <a:lnTo>
                    <a:pt x="1332" y="8106"/>
                  </a:lnTo>
                  <a:lnTo>
                    <a:pt x="1519" y="10897"/>
                  </a:lnTo>
                  <a:lnTo>
                    <a:pt x="1601" y="12240"/>
                  </a:lnTo>
                  <a:lnTo>
                    <a:pt x="1671" y="13490"/>
                  </a:lnTo>
                  <a:lnTo>
                    <a:pt x="1729" y="14658"/>
                  </a:lnTo>
                  <a:lnTo>
                    <a:pt x="1776" y="15697"/>
                  </a:lnTo>
                  <a:lnTo>
                    <a:pt x="1799" y="16608"/>
                  </a:lnTo>
                  <a:lnTo>
                    <a:pt x="1799" y="17344"/>
                  </a:lnTo>
                  <a:lnTo>
                    <a:pt x="1799" y="17648"/>
                  </a:lnTo>
                  <a:lnTo>
                    <a:pt x="1788" y="17893"/>
                  </a:lnTo>
                  <a:lnTo>
                    <a:pt x="1764" y="18092"/>
                  </a:lnTo>
                  <a:lnTo>
                    <a:pt x="1741" y="18243"/>
                  </a:lnTo>
                  <a:lnTo>
                    <a:pt x="1" y="25496"/>
                  </a:lnTo>
                  <a:lnTo>
                    <a:pt x="421" y="25589"/>
                  </a:lnTo>
                  <a:lnTo>
                    <a:pt x="2173" y="18337"/>
                  </a:lnTo>
                  <a:lnTo>
                    <a:pt x="2197" y="18150"/>
                  </a:lnTo>
                  <a:lnTo>
                    <a:pt x="2220" y="17881"/>
                  </a:lnTo>
                  <a:lnTo>
                    <a:pt x="2232" y="17531"/>
                  </a:lnTo>
                  <a:lnTo>
                    <a:pt x="2243" y="17122"/>
                  </a:lnTo>
                  <a:lnTo>
                    <a:pt x="2220" y="16118"/>
                  </a:lnTo>
                  <a:lnTo>
                    <a:pt x="2185" y="14915"/>
                  </a:lnTo>
                  <a:lnTo>
                    <a:pt x="2115" y="13549"/>
                  </a:lnTo>
                  <a:lnTo>
                    <a:pt x="2033" y="12065"/>
                  </a:lnTo>
                  <a:lnTo>
                    <a:pt x="1940" y="10500"/>
                  </a:lnTo>
                  <a:lnTo>
                    <a:pt x="1834" y="8912"/>
                  </a:lnTo>
                  <a:lnTo>
                    <a:pt x="1601" y="5805"/>
                  </a:lnTo>
                  <a:lnTo>
                    <a:pt x="1391" y="3084"/>
                  </a:lnTo>
                  <a:lnTo>
                    <a:pt x="1157" y="199"/>
                  </a:lnTo>
                  <a:lnTo>
                    <a:pt x="1145" y="153"/>
                  </a:lnTo>
                  <a:lnTo>
                    <a:pt x="1134" y="118"/>
                  </a:lnTo>
                  <a:lnTo>
                    <a:pt x="1110" y="83"/>
                  </a:lnTo>
                  <a:lnTo>
                    <a:pt x="1075" y="48"/>
                  </a:lnTo>
                  <a:lnTo>
                    <a:pt x="1040" y="24"/>
                  </a:lnTo>
                  <a:lnTo>
                    <a:pt x="1005" y="13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702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443;p29">
              <a:extLst>
                <a:ext uri="{FF2B5EF4-FFF2-40B4-BE49-F238E27FC236}">
                  <a16:creationId xmlns:a16="http://schemas.microsoft.com/office/drawing/2014/main" id="{35D9383E-99E9-48EF-A4E4-6DAF4778A629}"/>
                </a:ext>
              </a:extLst>
            </p:cNvPr>
            <p:cNvSpPr/>
            <p:nvPr/>
          </p:nvSpPr>
          <p:spPr>
            <a:xfrm>
              <a:off x="657578" y="2519571"/>
              <a:ext cx="120125" cy="938530"/>
            </a:xfrm>
            <a:custGeom>
              <a:avLst/>
              <a:gdLst/>
              <a:ahLst/>
              <a:cxnLst/>
              <a:rect l="l" t="t" r="r" b="b"/>
              <a:pathLst>
                <a:path w="4229" h="33041" extrusionOk="0">
                  <a:moveTo>
                    <a:pt x="1262" y="1"/>
                  </a:moveTo>
                  <a:lnTo>
                    <a:pt x="1051" y="771"/>
                  </a:lnTo>
                  <a:lnTo>
                    <a:pt x="853" y="1507"/>
                  </a:lnTo>
                  <a:lnTo>
                    <a:pt x="631" y="2383"/>
                  </a:lnTo>
                  <a:lnTo>
                    <a:pt x="409" y="3329"/>
                  </a:lnTo>
                  <a:lnTo>
                    <a:pt x="304" y="3796"/>
                  </a:lnTo>
                  <a:lnTo>
                    <a:pt x="210" y="4240"/>
                  </a:lnTo>
                  <a:lnTo>
                    <a:pt x="129" y="4672"/>
                  </a:lnTo>
                  <a:lnTo>
                    <a:pt x="70" y="5069"/>
                  </a:lnTo>
                  <a:lnTo>
                    <a:pt x="24" y="5431"/>
                  </a:lnTo>
                  <a:lnTo>
                    <a:pt x="0" y="5723"/>
                  </a:lnTo>
                  <a:lnTo>
                    <a:pt x="12" y="5863"/>
                  </a:lnTo>
                  <a:lnTo>
                    <a:pt x="24" y="6062"/>
                  </a:lnTo>
                  <a:lnTo>
                    <a:pt x="105" y="6611"/>
                  </a:lnTo>
                  <a:lnTo>
                    <a:pt x="222" y="7370"/>
                  </a:lnTo>
                  <a:lnTo>
                    <a:pt x="397" y="8328"/>
                  </a:lnTo>
                  <a:lnTo>
                    <a:pt x="841" y="10698"/>
                  </a:lnTo>
                  <a:lnTo>
                    <a:pt x="1378" y="13560"/>
                  </a:lnTo>
                  <a:lnTo>
                    <a:pt x="1869" y="16118"/>
                  </a:lnTo>
                  <a:lnTo>
                    <a:pt x="2371" y="18780"/>
                  </a:lnTo>
                  <a:lnTo>
                    <a:pt x="2862" y="21431"/>
                  </a:lnTo>
                  <a:lnTo>
                    <a:pt x="3305" y="23954"/>
                  </a:lnTo>
                  <a:lnTo>
                    <a:pt x="3492" y="25134"/>
                  </a:lnTo>
                  <a:lnTo>
                    <a:pt x="3667" y="26220"/>
                  </a:lnTo>
                  <a:lnTo>
                    <a:pt x="3819" y="27224"/>
                  </a:lnTo>
                  <a:lnTo>
                    <a:pt x="3924" y="28123"/>
                  </a:lnTo>
                  <a:lnTo>
                    <a:pt x="4006" y="28894"/>
                  </a:lnTo>
                  <a:lnTo>
                    <a:pt x="4041" y="29233"/>
                  </a:lnTo>
                  <a:lnTo>
                    <a:pt x="4053" y="29525"/>
                  </a:lnTo>
                  <a:lnTo>
                    <a:pt x="4065" y="29794"/>
                  </a:lnTo>
                  <a:lnTo>
                    <a:pt x="4065" y="30004"/>
                  </a:lnTo>
                  <a:lnTo>
                    <a:pt x="4041" y="30191"/>
                  </a:lnTo>
                  <a:lnTo>
                    <a:pt x="4018" y="30319"/>
                  </a:lnTo>
                  <a:lnTo>
                    <a:pt x="3936" y="30669"/>
                  </a:lnTo>
                  <a:lnTo>
                    <a:pt x="3808" y="31242"/>
                  </a:lnTo>
                  <a:lnTo>
                    <a:pt x="3481" y="33040"/>
                  </a:lnTo>
                  <a:lnTo>
                    <a:pt x="3481" y="33040"/>
                  </a:lnTo>
                  <a:lnTo>
                    <a:pt x="3644" y="33029"/>
                  </a:lnTo>
                  <a:lnTo>
                    <a:pt x="3971" y="31277"/>
                  </a:lnTo>
                  <a:lnTo>
                    <a:pt x="4088" y="30705"/>
                  </a:lnTo>
                  <a:lnTo>
                    <a:pt x="4170" y="30366"/>
                  </a:lnTo>
                  <a:lnTo>
                    <a:pt x="4205" y="30226"/>
                  </a:lnTo>
                  <a:lnTo>
                    <a:pt x="4216" y="30050"/>
                  </a:lnTo>
                  <a:lnTo>
                    <a:pt x="4228" y="29829"/>
                  </a:lnTo>
                  <a:lnTo>
                    <a:pt x="4216" y="29572"/>
                  </a:lnTo>
                  <a:lnTo>
                    <a:pt x="4205" y="29280"/>
                  </a:lnTo>
                  <a:lnTo>
                    <a:pt x="4181" y="28953"/>
                  </a:lnTo>
                  <a:lnTo>
                    <a:pt x="4100" y="28194"/>
                  </a:lnTo>
                  <a:lnTo>
                    <a:pt x="3994" y="27318"/>
                  </a:lnTo>
                  <a:lnTo>
                    <a:pt x="3854" y="26337"/>
                  </a:lnTo>
                  <a:lnTo>
                    <a:pt x="3679" y="25250"/>
                  </a:lnTo>
                  <a:lnTo>
                    <a:pt x="3492" y="24094"/>
                  </a:lnTo>
                  <a:lnTo>
                    <a:pt x="3282" y="22868"/>
                  </a:lnTo>
                  <a:lnTo>
                    <a:pt x="3060" y="21583"/>
                  </a:lnTo>
                  <a:lnTo>
                    <a:pt x="2570" y="18920"/>
                  </a:lnTo>
                  <a:lnTo>
                    <a:pt x="2056" y="16199"/>
                  </a:lnTo>
                  <a:lnTo>
                    <a:pt x="1542" y="13525"/>
                  </a:lnTo>
                  <a:lnTo>
                    <a:pt x="1005" y="10745"/>
                  </a:lnTo>
                  <a:lnTo>
                    <a:pt x="573" y="8374"/>
                  </a:lnTo>
                  <a:lnTo>
                    <a:pt x="397" y="7405"/>
                  </a:lnTo>
                  <a:lnTo>
                    <a:pt x="269" y="6634"/>
                  </a:lnTo>
                  <a:lnTo>
                    <a:pt x="187" y="6062"/>
                  </a:lnTo>
                  <a:lnTo>
                    <a:pt x="175" y="5863"/>
                  </a:lnTo>
                  <a:lnTo>
                    <a:pt x="164" y="5735"/>
                  </a:lnTo>
                  <a:lnTo>
                    <a:pt x="187" y="5431"/>
                  </a:lnTo>
                  <a:lnTo>
                    <a:pt x="234" y="5081"/>
                  </a:lnTo>
                  <a:lnTo>
                    <a:pt x="304" y="4684"/>
                  </a:lnTo>
                  <a:lnTo>
                    <a:pt x="386" y="4252"/>
                  </a:lnTo>
                  <a:lnTo>
                    <a:pt x="479" y="3785"/>
                  </a:lnTo>
                  <a:lnTo>
                    <a:pt x="584" y="3317"/>
                  </a:lnTo>
                  <a:lnTo>
                    <a:pt x="806" y="2371"/>
                  </a:lnTo>
                  <a:lnTo>
                    <a:pt x="1028" y="1484"/>
                  </a:lnTo>
                  <a:lnTo>
                    <a:pt x="1227" y="748"/>
                  </a:lnTo>
                  <a:lnTo>
                    <a:pt x="1413" y="47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F6E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444;p29">
              <a:extLst>
                <a:ext uri="{FF2B5EF4-FFF2-40B4-BE49-F238E27FC236}">
                  <a16:creationId xmlns:a16="http://schemas.microsoft.com/office/drawing/2014/main" id="{821929B3-A097-4F28-A151-70CD07644273}"/>
                </a:ext>
              </a:extLst>
            </p:cNvPr>
            <p:cNvSpPr/>
            <p:nvPr/>
          </p:nvSpPr>
          <p:spPr>
            <a:xfrm>
              <a:off x="565002" y="1162037"/>
              <a:ext cx="146343" cy="141343"/>
            </a:xfrm>
            <a:custGeom>
              <a:avLst/>
              <a:gdLst/>
              <a:ahLst/>
              <a:cxnLst/>
              <a:rect l="l" t="t" r="r" b="b"/>
              <a:pathLst>
                <a:path w="5152" h="4976" extrusionOk="0">
                  <a:moveTo>
                    <a:pt x="1" y="0"/>
                  </a:moveTo>
                  <a:lnTo>
                    <a:pt x="1496" y="1997"/>
                  </a:lnTo>
                  <a:lnTo>
                    <a:pt x="339" y="3784"/>
                  </a:lnTo>
                  <a:lnTo>
                    <a:pt x="5151" y="4976"/>
                  </a:lnTo>
                  <a:lnTo>
                    <a:pt x="5151" y="4976"/>
                  </a:lnTo>
                  <a:lnTo>
                    <a:pt x="2337" y="3224"/>
                  </a:lnTo>
                  <a:lnTo>
                    <a:pt x="3610" y="19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445;p29">
              <a:extLst>
                <a:ext uri="{FF2B5EF4-FFF2-40B4-BE49-F238E27FC236}">
                  <a16:creationId xmlns:a16="http://schemas.microsoft.com/office/drawing/2014/main" id="{720A6A33-D928-4A2E-85EB-68A5A5DF8A6A}"/>
                </a:ext>
              </a:extLst>
            </p:cNvPr>
            <p:cNvSpPr/>
            <p:nvPr/>
          </p:nvSpPr>
          <p:spPr>
            <a:xfrm>
              <a:off x="1214596" y="1058525"/>
              <a:ext cx="148643" cy="139014"/>
            </a:xfrm>
            <a:custGeom>
              <a:avLst/>
              <a:gdLst/>
              <a:ahLst/>
              <a:cxnLst/>
              <a:rect l="l" t="t" r="r" b="b"/>
              <a:pathLst>
                <a:path w="5233" h="4894" extrusionOk="0">
                  <a:moveTo>
                    <a:pt x="5232" y="1"/>
                  </a:moveTo>
                  <a:lnTo>
                    <a:pt x="3165" y="1390"/>
                  </a:lnTo>
                  <a:lnTo>
                    <a:pt x="1448" y="152"/>
                  </a:lnTo>
                  <a:lnTo>
                    <a:pt x="0" y="4894"/>
                  </a:lnTo>
                  <a:lnTo>
                    <a:pt x="1892" y="2173"/>
                  </a:lnTo>
                  <a:lnTo>
                    <a:pt x="3107" y="3504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446;p29">
              <a:extLst>
                <a:ext uri="{FF2B5EF4-FFF2-40B4-BE49-F238E27FC236}">
                  <a16:creationId xmlns:a16="http://schemas.microsoft.com/office/drawing/2014/main" id="{DCB4654A-D93D-4871-A4DD-87F96B40922E}"/>
                </a:ext>
              </a:extLst>
            </p:cNvPr>
            <p:cNvSpPr/>
            <p:nvPr/>
          </p:nvSpPr>
          <p:spPr>
            <a:xfrm>
              <a:off x="1408014" y="1446014"/>
              <a:ext cx="122426" cy="28888"/>
            </a:xfrm>
            <a:custGeom>
              <a:avLst/>
              <a:gdLst/>
              <a:ahLst/>
              <a:cxnLst/>
              <a:rect l="l" t="t" r="r" b="b"/>
              <a:pathLst>
                <a:path w="4310" h="1017" extrusionOk="0">
                  <a:moveTo>
                    <a:pt x="210" y="1"/>
                  </a:moveTo>
                  <a:lnTo>
                    <a:pt x="164" y="24"/>
                  </a:lnTo>
                  <a:lnTo>
                    <a:pt x="117" y="59"/>
                  </a:lnTo>
                  <a:lnTo>
                    <a:pt x="70" y="94"/>
                  </a:lnTo>
                  <a:lnTo>
                    <a:pt x="47" y="141"/>
                  </a:lnTo>
                  <a:lnTo>
                    <a:pt x="23" y="187"/>
                  </a:lnTo>
                  <a:lnTo>
                    <a:pt x="12" y="246"/>
                  </a:lnTo>
                  <a:lnTo>
                    <a:pt x="0" y="304"/>
                  </a:lnTo>
                  <a:lnTo>
                    <a:pt x="12" y="363"/>
                  </a:lnTo>
                  <a:lnTo>
                    <a:pt x="35" y="409"/>
                  </a:lnTo>
                  <a:lnTo>
                    <a:pt x="70" y="456"/>
                  </a:lnTo>
                  <a:lnTo>
                    <a:pt x="105" y="491"/>
                  </a:lnTo>
                  <a:lnTo>
                    <a:pt x="152" y="526"/>
                  </a:lnTo>
                  <a:lnTo>
                    <a:pt x="199" y="549"/>
                  </a:lnTo>
                  <a:lnTo>
                    <a:pt x="257" y="561"/>
                  </a:lnTo>
                  <a:lnTo>
                    <a:pt x="3994" y="1017"/>
                  </a:lnTo>
                  <a:lnTo>
                    <a:pt x="4088" y="1017"/>
                  </a:lnTo>
                  <a:lnTo>
                    <a:pt x="4135" y="1005"/>
                  </a:lnTo>
                  <a:lnTo>
                    <a:pt x="4181" y="982"/>
                  </a:lnTo>
                  <a:lnTo>
                    <a:pt x="4216" y="947"/>
                  </a:lnTo>
                  <a:lnTo>
                    <a:pt x="4251" y="911"/>
                  </a:lnTo>
                  <a:lnTo>
                    <a:pt x="4286" y="865"/>
                  </a:lnTo>
                  <a:lnTo>
                    <a:pt x="4298" y="818"/>
                  </a:lnTo>
                  <a:lnTo>
                    <a:pt x="4310" y="771"/>
                  </a:lnTo>
                  <a:lnTo>
                    <a:pt x="4310" y="713"/>
                  </a:lnTo>
                  <a:lnTo>
                    <a:pt x="4310" y="655"/>
                  </a:lnTo>
                  <a:lnTo>
                    <a:pt x="4286" y="608"/>
                  </a:lnTo>
                  <a:lnTo>
                    <a:pt x="4251" y="561"/>
                  </a:lnTo>
                  <a:lnTo>
                    <a:pt x="4216" y="514"/>
                  </a:lnTo>
                  <a:lnTo>
                    <a:pt x="4170" y="491"/>
                  </a:lnTo>
                  <a:lnTo>
                    <a:pt x="4123" y="468"/>
                  </a:lnTo>
                  <a:lnTo>
                    <a:pt x="4064" y="456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447;p29">
              <a:extLst>
                <a:ext uri="{FF2B5EF4-FFF2-40B4-BE49-F238E27FC236}">
                  <a16:creationId xmlns:a16="http://schemas.microsoft.com/office/drawing/2014/main" id="{DDD84505-2A59-4DE3-AA3D-001DB80BB6F9}"/>
                </a:ext>
              </a:extLst>
            </p:cNvPr>
            <p:cNvSpPr/>
            <p:nvPr/>
          </p:nvSpPr>
          <p:spPr>
            <a:xfrm>
              <a:off x="770379" y="954700"/>
              <a:ext cx="35194" cy="78966"/>
            </a:xfrm>
            <a:custGeom>
              <a:avLst/>
              <a:gdLst/>
              <a:ahLst/>
              <a:cxnLst/>
              <a:rect l="l" t="t" r="r" b="b"/>
              <a:pathLst>
                <a:path w="1239" h="2780" extrusionOk="0">
                  <a:moveTo>
                    <a:pt x="257" y="0"/>
                  </a:moveTo>
                  <a:lnTo>
                    <a:pt x="199" y="12"/>
                  </a:lnTo>
                  <a:lnTo>
                    <a:pt x="152" y="35"/>
                  </a:lnTo>
                  <a:lnTo>
                    <a:pt x="105" y="70"/>
                  </a:lnTo>
                  <a:lnTo>
                    <a:pt x="70" y="105"/>
                  </a:lnTo>
                  <a:lnTo>
                    <a:pt x="35" y="152"/>
                  </a:lnTo>
                  <a:lnTo>
                    <a:pt x="12" y="199"/>
                  </a:lnTo>
                  <a:lnTo>
                    <a:pt x="0" y="257"/>
                  </a:lnTo>
                  <a:lnTo>
                    <a:pt x="0" y="315"/>
                  </a:lnTo>
                  <a:lnTo>
                    <a:pt x="12" y="374"/>
                  </a:lnTo>
                  <a:lnTo>
                    <a:pt x="677" y="2581"/>
                  </a:lnTo>
                  <a:lnTo>
                    <a:pt x="701" y="2628"/>
                  </a:lnTo>
                  <a:lnTo>
                    <a:pt x="724" y="2663"/>
                  </a:lnTo>
                  <a:lnTo>
                    <a:pt x="748" y="2698"/>
                  </a:lnTo>
                  <a:lnTo>
                    <a:pt x="783" y="2733"/>
                  </a:lnTo>
                  <a:lnTo>
                    <a:pt x="864" y="2768"/>
                  </a:lnTo>
                  <a:lnTo>
                    <a:pt x="911" y="2780"/>
                  </a:lnTo>
                  <a:lnTo>
                    <a:pt x="958" y="2780"/>
                  </a:lnTo>
                  <a:lnTo>
                    <a:pt x="1040" y="2768"/>
                  </a:lnTo>
                  <a:lnTo>
                    <a:pt x="1086" y="2745"/>
                  </a:lnTo>
                  <a:lnTo>
                    <a:pt x="1133" y="2721"/>
                  </a:lnTo>
                  <a:lnTo>
                    <a:pt x="1180" y="2674"/>
                  </a:lnTo>
                  <a:lnTo>
                    <a:pt x="1203" y="2639"/>
                  </a:lnTo>
                  <a:lnTo>
                    <a:pt x="1226" y="2581"/>
                  </a:lnTo>
                  <a:lnTo>
                    <a:pt x="1238" y="2534"/>
                  </a:lnTo>
                  <a:lnTo>
                    <a:pt x="1238" y="2476"/>
                  </a:lnTo>
                  <a:lnTo>
                    <a:pt x="1226" y="2418"/>
                  </a:lnTo>
                  <a:lnTo>
                    <a:pt x="561" y="210"/>
                  </a:lnTo>
                  <a:lnTo>
                    <a:pt x="537" y="152"/>
                  </a:lnTo>
                  <a:lnTo>
                    <a:pt x="502" y="105"/>
                  </a:lnTo>
                  <a:lnTo>
                    <a:pt x="467" y="70"/>
                  </a:lnTo>
                  <a:lnTo>
                    <a:pt x="421" y="35"/>
                  </a:lnTo>
                  <a:lnTo>
                    <a:pt x="374" y="1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448;p29">
              <a:extLst>
                <a:ext uri="{FF2B5EF4-FFF2-40B4-BE49-F238E27FC236}">
                  <a16:creationId xmlns:a16="http://schemas.microsoft.com/office/drawing/2014/main" id="{2526BD9A-395B-48D4-8F4A-8C601B716A26}"/>
                </a:ext>
              </a:extLst>
            </p:cNvPr>
            <p:cNvSpPr/>
            <p:nvPr/>
          </p:nvSpPr>
          <p:spPr>
            <a:xfrm>
              <a:off x="572302" y="1513025"/>
              <a:ext cx="76324" cy="42153"/>
            </a:xfrm>
            <a:custGeom>
              <a:avLst/>
              <a:gdLst/>
              <a:ahLst/>
              <a:cxnLst/>
              <a:rect l="l" t="t" r="r" b="b"/>
              <a:pathLst>
                <a:path w="2687" h="1484" extrusionOk="0">
                  <a:moveTo>
                    <a:pt x="2348" y="1"/>
                  </a:moveTo>
                  <a:lnTo>
                    <a:pt x="2290" y="24"/>
                  </a:lnTo>
                  <a:lnTo>
                    <a:pt x="176" y="935"/>
                  </a:lnTo>
                  <a:lnTo>
                    <a:pt x="118" y="958"/>
                  </a:lnTo>
                  <a:lnTo>
                    <a:pt x="82" y="993"/>
                  </a:lnTo>
                  <a:lnTo>
                    <a:pt x="47" y="1040"/>
                  </a:lnTo>
                  <a:lnTo>
                    <a:pt x="24" y="1087"/>
                  </a:lnTo>
                  <a:lnTo>
                    <a:pt x="1" y="1145"/>
                  </a:lnTo>
                  <a:lnTo>
                    <a:pt x="1" y="1192"/>
                  </a:lnTo>
                  <a:lnTo>
                    <a:pt x="1" y="1250"/>
                  </a:lnTo>
                  <a:lnTo>
                    <a:pt x="24" y="1309"/>
                  </a:lnTo>
                  <a:lnTo>
                    <a:pt x="47" y="1355"/>
                  </a:lnTo>
                  <a:lnTo>
                    <a:pt x="82" y="1402"/>
                  </a:lnTo>
                  <a:lnTo>
                    <a:pt x="129" y="1437"/>
                  </a:lnTo>
                  <a:lnTo>
                    <a:pt x="176" y="1461"/>
                  </a:lnTo>
                  <a:lnTo>
                    <a:pt x="234" y="1472"/>
                  </a:lnTo>
                  <a:lnTo>
                    <a:pt x="281" y="1484"/>
                  </a:lnTo>
                  <a:lnTo>
                    <a:pt x="339" y="1472"/>
                  </a:lnTo>
                  <a:lnTo>
                    <a:pt x="398" y="1461"/>
                  </a:lnTo>
                  <a:lnTo>
                    <a:pt x="2523" y="538"/>
                  </a:lnTo>
                  <a:lnTo>
                    <a:pt x="2558" y="526"/>
                  </a:lnTo>
                  <a:lnTo>
                    <a:pt x="2593" y="491"/>
                  </a:lnTo>
                  <a:lnTo>
                    <a:pt x="2629" y="456"/>
                  </a:lnTo>
                  <a:lnTo>
                    <a:pt x="2652" y="421"/>
                  </a:lnTo>
                  <a:lnTo>
                    <a:pt x="2687" y="339"/>
                  </a:lnTo>
                  <a:lnTo>
                    <a:pt x="2687" y="293"/>
                  </a:lnTo>
                  <a:lnTo>
                    <a:pt x="2687" y="246"/>
                  </a:lnTo>
                  <a:lnTo>
                    <a:pt x="2664" y="164"/>
                  </a:lnTo>
                  <a:lnTo>
                    <a:pt x="2640" y="117"/>
                  </a:lnTo>
                  <a:lnTo>
                    <a:pt x="2605" y="82"/>
                  </a:lnTo>
                  <a:lnTo>
                    <a:pt x="2558" y="47"/>
                  </a:lnTo>
                  <a:lnTo>
                    <a:pt x="2512" y="12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449;p29">
              <a:extLst>
                <a:ext uri="{FF2B5EF4-FFF2-40B4-BE49-F238E27FC236}">
                  <a16:creationId xmlns:a16="http://schemas.microsoft.com/office/drawing/2014/main" id="{0FED56E5-9345-4887-AF57-918085E875F5}"/>
                </a:ext>
              </a:extLst>
            </p:cNvPr>
            <p:cNvSpPr/>
            <p:nvPr/>
          </p:nvSpPr>
          <p:spPr>
            <a:xfrm>
              <a:off x="1122361" y="1374345"/>
              <a:ext cx="152961" cy="277375"/>
            </a:xfrm>
            <a:custGeom>
              <a:avLst/>
              <a:gdLst/>
              <a:ahLst/>
              <a:cxnLst/>
              <a:rect l="l" t="t" r="r" b="b"/>
              <a:pathLst>
                <a:path w="5385" h="9765" extrusionOk="0">
                  <a:moveTo>
                    <a:pt x="1390" y="1"/>
                  </a:moveTo>
                  <a:lnTo>
                    <a:pt x="1309" y="36"/>
                  </a:lnTo>
                  <a:lnTo>
                    <a:pt x="1227" y="71"/>
                  </a:lnTo>
                  <a:lnTo>
                    <a:pt x="1168" y="129"/>
                  </a:lnTo>
                  <a:lnTo>
                    <a:pt x="1110" y="188"/>
                  </a:lnTo>
                  <a:lnTo>
                    <a:pt x="1063" y="258"/>
                  </a:lnTo>
                  <a:lnTo>
                    <a:pt x="1028" y="328"/>
                  </a:lnTo>
                  <a:lnTo>
                    <a:pt x="970" y="480"/>
                  </a:lnTo>
                  <a:lnTo>
                    <a:pt x="935" y="620"/>
                  </a:lnTo>
                  <a:lnTo>
                    <a:pt x="923" y="748"/>
                  </a:lnTo>
                  <a:lnTo>
                    <a:pt x="923" y="865"/>
                  </a:lnTo>
                  <a:lnTo>
                    <a:pt x="841" y="877"/>
                  </a:lnTo>
                  <a:lnTo>
                    <a:pt x="760" y="912"/>
                  </a:lnTo>
                  <a:lnTo>
                    <a:pt x="655" y="959"/>
                  </a:lnTo>
                  <a:lnTo>
                    <a:pt x="549" y="1029"/>
                  </a:lnTo>
                  <a:lnTo>
                    <a:pt x="503" y="1075"/>
                  </a:lnTo>
                  <a:lnTo>
                    <a:pt x="456" y="1134"/>
                  </a:lnTo>
                  <a:lnTo>
                    <a:pt x="409" y="1192"/>
                  </a:lnTo>
                  <a:lnTo>
                    <a:pt x="374" y="1262"/>
                  </a:lnTo>
                  <a:lnTo>
                    <a:pt x="339" y="1332"/>
                  </a:lnTo>
                  <a:lnTo>
                    <a:pt x="328" y="1426"/>
                  </a:lnTo>
                  <a:lnTo>
                    <a:pt x="316" y="1519"/>
                  </a:lnTo>
                  <a:lnTo>
                    <a:pt x="316" y="1624"/>
                  </a:lnTo>
                  <a:lnTo>
                    <a:pt x="328" y="1741"/>
                  </a:lnTo>
                  <a:lnTo>
                    <a:pt x="351" y="1858"/>
                  </a:lnTo>
                  <a:lnTo>
                    <a:pt x="409" y="2103"/>
                  </a:lnTo>
                  <a:lnTo>
                    <a:pt x="491" y="2337"/>
                  </a:lnTo>
                  <a:lnTo>
                    <a:pt x="573" y="2559"/>
                  </a:lnTo>
                  <a:lnTo>
                    <a:pt x="643" y="2734"/>
                  </a:lnTo>
                  <a:lnTo>
                    <a:pt x="725" y="2897"/>
                  </a:lnTo>
                  <a:lnTo>
                    <a:pt x="620" y="2874"/>
                  </a:lnTo>
                  <a:lnTo>
                    <a:pt x="514" y="2874"/>
                  </a:lnTo>
                  <a:lnTo>
                    <a:pt x="398" y="2886"/>
                  </a:lnTo>
                  <a:lnTo>
                    <a:pt x="339" y="2897"/>
                  </a:lnTo>
                  <a:lnTo>
                    <a:pt x="269" y="2921"/>
                  </a:lnTo>
                  <a:lnTo>
                    <a:pt x="211" y="2956"/>
                  </a:lnTo>
                  <a:lnTo>
                    <a:pt x="152" y="2991"/>
                  </a:lnTo>
                  <a:lnTo>
                    <a:pt x="106" y="3049"/>
                  </a:lnTo>
                  <a:lnTo>
                    <a:pt x="59" y="3119"/>
                  </a:lnTo>
                  <a:lnTo>
                    <a:pt x="36" y="3201"/>
                  </a:lnTo>
                  <a:lnTo>
                    <a:pt x="12" y="3306"/>
                  </a:lnTo>
                  <a:lnTo>
                    <a:pt x="1" y="3411"/>
                  </a:lnTo>
                  <a:lnTo>
                    <a:pt x="1" y="3516"/>
                  </a:lnTo>
                  <a:lnTo>
                    <a:pt x="12" y="3610"/>
                  </a:lnTo>
                  <a:lnTo>
                    <a:pt x="36" y="3703"/>
                  </a:lnTo>
                  <a:lnTo>
                    <a:pt x="59" y="3785"/>
                  </a:lnTo>
                  <a:lnTo>
                    <a:pt x="94" y="3855"/>
                  </a:lnTo>
                  <a:lnTo>
                    <a:pt x="176" y="3983"/>
                  </a:lnTo>
                  <a:lnTo>
                    <a:pt x="257" y="4088"/>
                  </a:lnTo>
                  <a:lnTo>
                    <a:pt x="339" y="4170"/>
                  </a:lnTo>
                  <a:lnTo>
                    <a:pt x="409" y="4229"/>
                  </a:lnTo>
                  <a:lnTo>
                    <a:pt x="328" y="4275"/>
                  </a:lnTo>
                  <a:lnTo>
                    <a:pt x="246" y="4345"/>
                  </a:lnTo>
                  <a:lnTo>
                    <a:pt x="152" y="4451"/>
                  </a:lnTo>
                  <a:lnTo>
                    <a:pt x="117" y="4497"/>
                  </a:lnTo>
                  <a:lnTo>
                    <a:pt x="71" y="4567"/>
                  </a:lnTo>
                  <a:lnTo>
                    <a:pt x="47" y="4637"/>
                  </a:lnTo>
                  <a:lnTo>
                    <a:pt x="24" y="4719"/>
                  </a:lnTo>
                  <a:lnTo>
                    <a:pt x="1" y="4801"/>
                  </a:lnTo>
                  <a:lnTo>
                    <a:pt x="1" y="4883"/>
                  </a:lnTo>
                  <a:lnTo>
                    <a:pt x="12" y="4988"/>
                  </a:lnTo>
                  <a:lnTo>
                    <a:pt x="47" y="5081"/>
                  </a:lnTo>
                  <a:lnTo>
                    <a:pt x="82" y="5186"/>
                  </a:lnTo>
                  <a:lnTo>
                    <a:pt x="141" y="5280"/>
                  </a:lnTo>
                  <a:lnTo>
                    <a:pt x="199" y="5350"/>
                  </a:lnTo>
                  <a:lnTo>
                    <a:pt x="269" y="5420"/>
                  </a:lnTo>
                  <a:lnTo>
                    <a:pt x="339" y="5490"/>
                  </a:lnTo>
                  <a:lnTo>
                    <a:pt x="409" y="5537"/>
                  </a:lnTo>
                  <a:lnTo>
                    <a:pt x="561" y="5618"/>
                  </a:lnTo>
                  <a:lnTo>
                    <a:pt x="701" y="5677"/>
                  </a:lnTo>
                  <a:lnTo>
                    <a:pt x="818" y="5712"/>
                  </a:lnTo>
                  <a:lnTo>
                    <a:pt x="935" y="5735"/>
                  </a:lnTo>
                  <a:lnTo>
                    <a:pt x="911" y="5770"/>
                  </a:lnTo>
                  <a:lnTo>
                    <a:pt x="876" y="5864"/>
                  </a:lnTo>
                  <a:lnTo>
                    <a:pt x="830" y="6004"/>
                  </a:lnTo>
                  <a:lnTo>
                    <a:pt x="818" y="6097"/>
                  </a:lnTo>
                  <a:lnTo>
                    <a:pt x="795" y="6214"/>
                  </a:lnTo>
                  <a:lnTo>
                    <a:pt x="795" y="6331"/>
                  </a:lnTo>
                  <a:lnTo>
                    <a:pt x="795" y="6471"/>
                  </a:lnTo>
                  <a:lnTo>
                    <a:pt x="818" y="6623"/>
                  </a:lnTo>
                  <a:lnTo>
                    <a:pt x="841" y="6786"/>
                  </a:lnTo>
                  <a:lnTo>
                    <a:pt x="888" y="6973"/>
                  </a:lnTo>
                  <a:lnTo>
                    <a:pt x="958" y="7160"/>
                  </a:lnTo>
                  <a:lnTo>
                    <a:pt x="1040" y="7370"/>
                  </a:lnTo>
                  <a:lnTo>
                    <a:pt x="1145" y="7592"/>
                  </a:lnTo>
                  <a:lnTo>
                    <a:pt x="1367" y="8036"/>
                  </a:lnTo>
                  <a:lnTo>
                    <a:pt x="1566" y="8445"/>
                  </a:lnTo>
                  <a:lnTo>
                    <a:pt x="1729" y="8807"/>
                  </a:lnTo>
                  <a:lnTo>
                    <a:pt x="1857" y="9134"/>
                  </a:lnTo>
                  <a:lnTo>
                    <a:pt x="2033" y="9589"/>
                  </a:lnTo>
                  <a:lnTo>
                    <a:pt x="2091" y="9764"/>
                  </a:lnTo>
                  <a:lnTo>
                    <a:pt x="5221" y="7884"/>
                  </a:lnTo>
                  <a:lnTo>
                    <a:pt x="5186" y="7732"/>
                  </a:lnTo>
                  <a:lnTo>
                    <a:pt x="5104" y="7440"/>
                  </a:lnTo>
                  <a:lnTo>
                    <a:pt x="4882" y="6576"/>
                  </a:lnTo>
                  <a:lnTo>
                    <a:pt x="4567" y="5385"/>
                  </a:lnTo>
                  <a:lnTo>
                    <a:pt x="4614" y="5245"/>
                  </a:lnTo>
                  <a:lnTo>
                    <a:pt x="4754" y="4883"/>
                  </a:lnTo>
                  <a:lnTo>
                    <a:pt x="4929" y="4357"/>
                  </a:lnTo>
                  <a:lnTo>
                    <a:pt x="5022" y="4053"/>
                  </a:lnTo>
                  <a:lnTo>
                    <a:pt x="5116" y="3726"/>
                  </a:lnTo>
                  <a:lnTo>
                    <a:pt x="5198" y="3399"/>
                  </a:lnTo>
                  <a:lnTo>
                    <a:pt x="5279" y="3084"/>
                  </a:lnTo>
                  <a:lnTo>
                    <a:pt x="5338" y="2757"/>
                  </a:lnTo>
                  <a:lnTo>
                    <a:pt x="5373" y="2465"/>
                  </a:lnTo>
                  <a:lnTo>
                    <a:pt x="5385" y="2185"/>
                  </a:lnTo>
                  <a:lnTo>
                    <a:pt x="5385" y="2056"/>
                  </a:lnTo>
                  <a:lnTo>
                    <a:pt x="5373" y="1951"/>
                  </a:lnTo>
                  <a:lnTo>
                    <a:pt x="5350" y="1846"/>
                  </a:lnTo>
                  <a:lnTo>
                    <a:pt x="5326" y="1753"/>
                  </a:lnTo>
                  <a:lnTo>
                    <a:pt x="5279" y="1671"/>
                  </a:lnTo>
                  <a:lnTo>
                    <a:pt x="5233" y="1601"/>
                  </a:lnTo>
                  <a:lnTo>
                    <a:pt x="5104" y="1472"/>
                  </a:lnTo>
                  <a:lnTo>
                    <a:pt x="4917" y="1344"/>
                  </a:lnTo>
                  <a:lnTo>
                    <a:pt x="4707" y="1204"/>
                  </a:lnTo>
                  <a:lnTo>
                    <a:pt x="4462" y="1064"/>
                  </a:lnTo>
                  <a:lnTo>
                    <a:pt x="4182" y="923"/>
                  </a:lnTo>
                  <a:lnTo>
                    <a:pt x="3890" y="783"/>
                  </a:lnTo>
                  <a:lnTo>
                    <a:pt x="3586" y="643"/>
                  </a:lnTo>
                  <a:lnTo>
                    <a:pt x="3282" y="515"/>
                  </a:lnTo>
                  <a:lnTo>
                    <a:pt x="2967" y="398"/>
                  </a:lnTo>
                  <a:lnTo>
                    <a:pt x="2675" y="293"/>
                  </a:lnTo>
                  <a:lnTo>
                    <a:pt x="2383" y="199"/>
                  </a:lnTo>
                  <a:lnTo>
                    <a:pt x="2114" y="118"/>
                  </a:lnTo>
                  <a:lnTo>
                    <a:pt x="1881" y="59"/>
                  </a:lnTo>
                  <a:lnTo>
                    <a:pt x="1671" y="1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450;p29">
              <a:extLst>
                <a:ext uri="{FF2B5EF4-FFF2-40B4-BE49-F238E27FC236}">
                  <a16:creationId xmlns:a16="http://schemas.microsoft.com/office/drawing/2014/main" id="{012B6439-3D2E-4E5A-ACFA-8A1965F4175C}"/>
                </a:ext>
              </a:extLst>
            </p:cNvPr>
            <p:cNvSpPr/>
            <p:nvPr/>
          </p:nvSpPr>
          <p:spPr>
            <a:xfrm>
              <a:off x="1122361" y="1390281"/>
              <a:ext cx="146002" cy="261440"/>
            </a:xfrm>
            <a:custGeom>
              <a:avLst/>
              <a:gdLst/>
              <a:ahLst/>
              <a:cxnLst/>
              <a:rect l="l" t="t" r="r" b="b"/>
              <a:pathLst>
                <a:path w="5140" h="9204" extrusionOk="0">
                  <a:moveTo>
                    <a:pt x="947" y="0"/>
                  </a:moveTo>
                  <a:lnTo>
                    <a:pt x="935" y="117"/>
                  </a:lnTo>
                  <a:lnTo>
                    <a:pt x="923" y="211"/>
                  </a:lnTo>
                  <a:lnTo>
                    <a:pt x="923" y="304"/>
                  </a:lnTo>
                  <a:lnTo>
                    <a:pt x="841" y="316"/>
                  </a:lnTo>
                  <a:lnTo>
                    <a:pt x="760" y="351"/>
                  </a:lnTo>
                  <a:lnTo>
                    <a:pt x="655" y="398"/>
                  </a:lnTo>
                  <a:lnTo>
                    <a:pt x="549" y="468"/>
                  </a:lnTo>
                  <a:lnTo>
                    <a:pt x="503" y="514"/>
                  </a:lnTo>
                  <a:lnTo>
                    <a:pt x="456" y="573"/>
                  </a:lnTo>
                  <a:lnTo>
                    <a:pt x="409" y="631"/>
                  </a:lnTo>
                  <a:lnTo>
                    <a:pt x="374" y="701"/>
                  </a:lnTo>
                  <a:lnTo>
                    <a:pt x="339" y="771"/>
                  </a:lnTo>
                  <a:lnTo>
                    <a:pt x="328" y="865"/>
                  </a:lnTo>
                  <a:lnTo>
                    <a:pt x="316" y="958"/>
                  </a:lnTo>
                  <a:lnTo>
                    <a:pt x="316" y="1063"/>
                  </a:lnTo>
                  <a:lnTo>
                    <a:pt x="328" y="1180"/>
                  </a:lnTo>
                  <a:lnTo>
                    <a:pt x="351" y="1297"/>
                  </a:lnTo>
                  <a:lnTo>
                    <a:pt x="409" y="1542"/>
                  </a:lnTo>
                  <a:lnTo>
                    <a:pt x="491" y="1776"/>
                  </a:lnTo>
                  <a:lnTo>
                    <a:pt x="573" y="1998"/>
                  </a:lnTo>
                  <a:lnTo>
                    <a:pt x="643" y="2173"/>
                  </a:lnTo>
                  <a:lnTo>
                    <a:pt x="725" y="2336"/>
                  </a:lnTo>
                  <a:lnTo>
                    <a:pt x="620" y="2313"/>
                  </a:lnTo>
                  <a:lnTo>
                    <a:pt x="514" y="2313"/>
                  </a:lnTo>
                  <a:lnTo>
                    <a:pt x="398" y="2325"/>
                  </a:lnTo>
                  <a:lnTo>
                    <a:pt x="339" y="2336"/>
                  </a:lnTo>
                  <a:lnTo>
                    <a:pt x="269" y="2360"/>
                  </a:lnTo>
                  <a:lnTo>
                    <a:pt x="211" y="2395"/>
                  </a:lnTo>
                  <a:lnTo>
                    <a:pt x="152" y="2430"/>
                  </a:lnTo>
                  <a:lnTo>
                    <a:pt x="106" y="2488"/>
                  </a:lnTo>
                  <a:lnTo>
                    <a:pt x="59" y="2558"/>
                  </a:lnTo>
                  <a:lnTo>
                    <a:pt x="36" y="2640"/>
                  </a:lnTo>
                  <a:lnTo>
                    <a:pt x="12" y="2745"/>
                  </a:lnTo>
                  <a:lnTo>
                    <a:pt x="1" y="2850"/>
                  </a:lnTo>
                  <a:lnTo>
                    <a:pt x="1" y="2955"/>
                  </a:lnTo>
                  <a:lnTo>
                    <a:pt x="12" y="3049"/>
                  </a:lnTo>
                  <a:lnTo>
                    <a:pt x="36" y="3142"/>
                  </a:lnTo>
                  <a:lnTo>
                    <a:pt x="59" y="3224"/>
                  </a:lnTo>
                  <a:lnTo>
                    <a:pt x="94" y="3294"/>
                  </a:lnTo>
                  <a:lnTo>
                    <a:pt x="176" y="3422"/>
                  </a:lnTo>
                  <a:lnTo>
                    <a:pt x="257" y="3527"/>
                  </a:lnTo>
                  <a:lnTo>
                    <a:pt x="339" y="3609"/>
                  </a:lnTo>
                  <a:lnTo>
                    <a:pt x="409" y="3668"/>
                  </a:lnTo>
                  <a:lnTo>
                    <a:pt x="328" y="3714"/>
                  </a:lnTo>
                  <a:lnTo>
                    <a:pt x="246" y="3784"/>
                  </a:lnTo>
                  <a:lnTo>
                    <a:pt x="152" y="3890"/>
                  </a:lnTo>
                  <a:lnTo>
                    <a:pt x="117" y="3936"/>
                  </a:lnTo>
                  <a:lnTo>
                    <a:pt x="71" y="4006"/>
                  </a:lnTo>
                  <a:lnTo>
                    <a:pt x="47" y="4076"/>
                  </a:lnTo>
                  <a:lnTo>
                    <a:pt x="24" y="4158"/>
                  </a:lnTo>
                  <a:lnTo>
                    <a:pt x="1" y="4240"/>
                  </a:lnTo>
                  <a:lnTo>
                    <a:pt x="1" y="4322"/>
                  </a:lnTo>
                  <a:lnTo>
                    <a:pt x="12" y="4427"/>
                  </a:lnTo>
                  <a:lnTo>
                    <a:pt x="47" y="4520"/>
                  </a:lnTo>
                  <a:lnTo>
                    <a:pt x="82" y="4625"/>
                  </a:lnTo>
                  <a:lnTo>
                    <a:pt x="141" y="4719"/>
                  </a:lnTo>
                  <a:lnTo>
                    <a:pt x="199" y="4789"/>
                  </a:lnTo>
                  <a:lnTo>
                    <a:pt x="269" y="4859"/>
                  </a:lnTo>
                  <a:lnTo>
                    <a:pt x="339" y="4929"/>
                  </a:lnTo>
                  <a:lnTo>
                    <a:pt x="409" y="4976"/>
                  </a:lnTo>
                  <a:lnTo>
                    <a:pt x="561" y="5057"/>
                  </a:lnTo>
                  <a:lnTo>
                    <a:pt x="701" y="5116"/>
                  </a:lnTo>
                  <a:lnTo>
                    <a:pt x="818" y="5151"/>
                  </a:lnTo>
                  <a:lnTo>
                    <a:pt x="935" y="5174"/>
                  </a:lnTo>
                  <a:lnTo>
                    <a:pt x="911" y="5209"/>
                  </a:lnTo>
                  <a:lnTo>
                    <a:pt x="876" y="5303"/>
                  </a:lnTo>
                  <a:lnTo>
                    <a:pt x="830" y="5443"/>
                  </a:lnTo>
                  <a:lnTo>
                    <a:pt x="818" y="5536"/>
                  </a:lnTo>
                  <a:lnTo>
                    <a:pt x="795" y="5653"/>
                  </a:lnTo>
                  <a:lnTo>
                    <a:pt x="795" y="5770"/>
                  </a:lnTo>
                  <a:lnTo>
                    <a:pt x="795" y="5910"/>
                  </a:lnTo>
                  <a:lnTo>
                    <a:pt x="818" y="6062"/>
                  </a:lnTo>
                  <a:lnTo>
                    <a:pt x="841" y="6225"/>
                  </a:lnTo>
                  <a:lnTo>
                    <a:pt x="888" y="6412"/>
                  </a:lnTo>
                  <a:lnTo>
                    <a:pt x="958" y="6599"/>
                  </a:lnTo>
                  <a:lnTo>
                    <a:pt x="1040" y="6809"/>
                  </a:lnTo>
                  <a:lnTo>
                    <a:pt x="1145" y="7031"/>
                  </a:lnTo>
                  <a:lnTo>
                    <a:pt x="1367" y="7475"/>
                  </a:lnTo>
                  <a:lnTo>
                    <a:pt x="1566" y="7884"/>
                  </a:lnTo>
                  <a:lnTo>
                    <a:pt x="1729" y="8246"/>
                  </a:lnTo>
                  <a:lnTo>
                    <a:pt x="1857" y="8573"/>
                  </a:lnTo>
                  <a:lnTo>
                    <a:pt x="2033" y="9028"/>
                  </a:lnTo>
                  <a:lnTo>
                    <a:pt x="2091" y="9203"/>
                  </a:lnTo>
                  <a:lnTo>
                    <a:pt x="5139" y="7370"/>
                  </a:lnTo>
                  <a:lnTo>
                    <a:pt x="4789" y="6763"/>
                  </a:lnTo>
                  <a:lnTo>
                    <a:pt x="4614" y="6447"/>
                  </a:lnTo>
                  <a:lnTo>
                    <a:pt x="4462" y="6144"/>
                  </a:lnTo>
                  <a:lnTo>
                    <a:pt x="4310" y="5828"/>
                  </a:lnTo>
                  <a:lnTo>
                    <a:pt x="4170" y="5513"/>
                  </a:lnTo>
                  <a:lnTo>
                    <a:pt x="4041" y="5198"/>
                  </a:lnTo>
                  <a:lnTo>
                    <a:pt x="3913" y="4882"/>
                  </a:lnTo>
                  <a:lnTo>
                    <a:pt x="3866" y="4730"/>
                  </a:lnTo>
                  <a:lnTo>
                    <a:pt x="3831" y="4579"/>
                  </a:lnTo>
                  <a:lnTo>
                    <a:pt x="3773" y="4217"/>
                  </a:lnTo>
                  <a:lnTo>
                    <a:pt x="3726" y="3831"/>
                  </a:lnTo>
                  <a:lnTo>
                    <a:pt x="3679" y="3434"/>
                  </a:lnTo>
                  <a:lnTo>
                    <a:pt x="3633" y="3037"/>
                  </a:lnTo>
                  <a:lnTo>
                    <a:pt x="3563" y="2663"/>
                  </a:lnTo>
                  <a:lnTo>
                    <a:pt x="3528" y="2488"/>
                  </a:lnTo>
                  <a:lnTo>
                    <a:pt x="3481" y="2325"/>
                  </a:lnTo>
                  <a:lnTo>
                    <a:pt x="3422" y="2184"/>
                  </a:lnTo>
                  <a:lnTo>
                    <a:pt x="3352" y="2044"/>
                  </a:lnTo>
                  <a:lnTo>
                    <a:pt x="3306" y="1974"/>
                  </a:lnTo>
                  <a:lnTo>
                    <a:pt x="3236" y="1904"/>
                  </a:lnTo>
                  <a:lnTo>
                    <a:pt x="3166" y="1834"/>
                  </a:lnTo>
                  <a:lnTo>
                    <a:pt x="3084" y="1776"/>
                  </a:lnTo>
                  <a:lnTo>
                    <a:pt x="2909" y="1647"/>
                  </a:lnTo>
                  <a:lnTo>
                    <a:pt x="2698" y="1530"/>
                  </a:lnTo>
                  <a:lnTo>
                    <a:pt x="2301" y="1308"/>
                  </a:lnTo>
                  <a:lnTo>
                    <a:pt x="2114" y="1203"/>
                  </a:lnTo>
                  <a:lnTo>
                    <a:pt x="1963" y="1098"/>
                  </a:lnTo>
                  <a:lnTo>
                    <a:pt x="1811" y="970"/>
                  </a:lnTo>
                  <a:lnTo>
                    <a:pt x="1659" y="841"/>
                  </a:lnTo>
                  <a:lnTo>
                    <a:pt x="1519" y="701"/>
                  </a:lnTo>
                  <a:lnTo>
                    <a:pt x="1390" y="573"/>
                  </a:lnTo>
                  <a:lnTo>
                    <a:pt x="1274" y="433"/>
                  </a:lnTo>
                  <a:lnTo>
                    <a:pt x="1157" y="292"/>
                  </a:lnTo>
                  <a:lnTo>
                    <a:pt x="1052" y="152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D17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451;p29">
              <a:extLst>
                <a:ext uri="{FF2B5EF4-FFF2-40B4-BE49-F238E27FC236}">
                  <a16:creationId xmlns:a16="http://schemas.microsoft.com/office/drawing/2014/main" id="{587365E8-5B33-4F5A-88BC-CEFF3FB70952}"/>
                </a:ext>
              </a:extLst>
            </p:cNvPr>
            <p:cNvSpPr/>
            <p:nvPr/>
          </p:nvSpPr>
          <p:spPr>
            <a:xfrm>
              <a:off x="610452" y="1578046"/>
              <a:ext cx="932565" cy="984318"/>
            </a:xfrm>
            <a:custGeom>
              <a:avLst/>
              <a:gdLst/>
              <a:ahLst/>
              <a:cxnLst/>
              <a:rect l="l" t="t" r="r" b="b"/>
              <a:pathLst>
                <a:path w="32831" h="34653" extrusionOk="0">
                  <a:moveTo>
                    <a:pt x="23043" y="1"/>
                  </a:moveTo>
                  <a:lnTo>
                    <a:pt x="22833" y="24"/>
                  </a:lnTo>
                  <a:lnTo>
                    <a:pt x="22611" y="71"/>
                  </a:lnTo>
                  <a:lnTo>
                    <a:pt x="22366" y="153"/>
                  </a:lnTo>
                  <a:lnTo>
                    <a:pt x="22121" y="269"/>
                  </a:lnTo>
                  <a:lnTo>
                    <a:pt x="21852" y="409"/>
                  </a:lnTo>
                  <a:lnTo>
                    <a:pt x="21572" y="596"/>
                  </a:lnTo>
                  <a:lnTo>
                    <a:pt x="21280" y="807"/>
                  </a:lnTo>
                  <a:lnTo>
                    <a:pt x="20976" y="1052"/>
                  </a:lnTo>
                  <a:lnTo>
                    <a:pt x="20661" y="1344"/>
                  </a:lnTo>
                  <a:lnTo>
                    <a:pt x="20322" y="1671"/>
                  </a:lnTo>
                  <a:lnTo>
                    <a:pt x="19984" y="2033"/>
                  </a:lnTo>
                  <a:lnTo>
                    <a:pt x="19633" y="2442"/>
                  </a:lnTo>
                  <a:lnTo>
                    <a:pt x="19563" y="2535"/>
                  </a:lnTo>
                  <a:lnTo>
                    <a:pt x="19505" y="2640"/>
                  </a:lnTo>
                  <a:lnTo>
                    <a:pt x="19458" y="2745"/>
                  </a:lnTo>
                  <a:lnTo>
                    <a:pt x="19411" y="2874"/>
                  </a:lnTo>
                  <a:lnTo>
                    <a:pt x="19388" y="3014"/>
                  </a:lnTo>
                  <a:lnTo>
                    <a:pt x="19365" y="3154"/>
                  </a:lnTo>
                  <a:lnTo>
                    <a:pt x="19341" y="3306"/>
                  </a:lnTo>
                  <a:lnTo>
                    <a:pt x="19341" y="3481"/>
                  </a:lnTo>
                  <a:lnTo>
                    <a:pt x="19341" y="3645"/>
                  </a:lnTo>
                  <a:lnTo>
                    <a:pt x="19341" y="3831"/>
                  </a:lnTo>
                  <a:lnTo>
                    <a:pt x="19376" y="4229"/>
                  </a:lnTo>
                  <a:lnTo>
                    <a:pt x="19446" y="4649"/>
                  </a:lnTo>
                  <a:lnTo>
                    <a:pt x="19528" y="5093"/>
                  </a:lnTo>
                  <a:lnTo>
                    <a:pt x="19645" y="5572"/>
                  </a:lnTo>
                  <a:lnTo>
                    <a:pt x="19773" y="6074"/>
                  </a:lnTo>
                  <a:lnTo>
                    <a:pt x="19937" y="6588"/>
                  </a:lnTo>
                  <a:lnTo>
                    <a:pt x="20100" y="7125"/>
                  </a:lnTo>
                  <a:lnTo>
                    <a:pt x="20287" y="7685"/>
                  </a:lnTo>
                  <a:lnTo>
                    <a:pt x="20497" y="8246"/>
                  </a:lnTo>
                  <a:lnTo>
                    <a:pt x="20708" y="8818"/>
                  </a:lnTo>
                  <a:lnTo>
                    <a:pt x="20941" y="9402"/>
                  </a:lnTo>
                  <a:lnTo>
                    <a:pt x="20626" y="9321"/>
                  </a:lnTo>
                  <a:lnTo>
                    <a:pt x="20311" y="9250"/>
                  </a:lnTo>
                  <a:lnTo>
                    <a:pt x="19995" y="9204"/>
                  </a:lnTo>
                  <a:lnTo>
                    <a:pt x="19680" y="9157"/>
                  </a:lnTo>
                  <a:lnTo>
                    <a:pt x="19049" y="9087"/>
                  </a:lnTo>
                  <a:lnTo>
                    <a:pt x="18442" y="9005"/>
                  </a:lnTo>
                  <a:lnTo>
                    <a:pt x="18150" y="8970"/>
                  </a:lnTo>
                  <a:lnTo>
                    <a:pt x="17881" y="8923"/>
                  </a:lnTo>
                  <a:lnTo>
                    <a:pt x="17613" y="8853"/>
                  </a:lnTo>
                  <a:lnTo>
                    <a:pt x="17356" y="8783"/>
                  </a:lnTo>
                  <a:lnTo>
                    <a:pt x="17122" y="8702"/>
                  </a:lnTo>
                  <a:lnTo>
                    <a:pt x="16912" y="8596"/>
                  </a:lnTo>
                  <a:lnTo>
                    <a:pt x="16807" y="8538"/>
                  </a:lnTo>
                  <a:lnTo>
                    <a:pt x="16713" y="8468"/>
                  </a:lnTo>
                  <a:lnTo>
                    <a:pt x="16632" y="8398"/>
                  </a:lnTo>
                  <a:lnTo>
                    <a:pt x="16538" y="8316"/>
                  </a:lnTo>
                  <a:lnTo>
                    <a:pt x="16410" y="8199"/>
                  </a:lnTo>
                  <a:lnTo>
                    <a:pt x="16281" y="8083"/>
                  </a:lnTo>
                  <a:lnTo>
                    <a:pt x="16001" y="7849"/>
                  </a:lnTo>
                  <a:lnTo>
                    <a:pt x="15697" y="7639"/>
                  </a:lnTo>
                  <a:lnTo>
                    <a:pt x="15382" y="7452"/>
                  </a:lnTo>
                  <a:lnTo>
                    <a:pt x="15067" y="7265"/>
                  </a:lnTo>
                  <a:lnTo>
                    <a:pt x="14740" y="7102"/>
                  </a:lnTo>
                  <a:lnTo>
                    <a:pt x="14424" y="6961"/>
                  </a:lnTo>
                  <a:lnTo>
                    <a:pt x="14121" y="6821"/>
                  </a:lnTo>
                  <a:lnTo>
                    <a:pt x="13829" y="6704"/>
                  </a:lnTo>
                  <a:lnTo>
                    <a:pt x="13560" y="6611"/>
                  </a:lnTo>
                  <a:lnTo>
                    <a:pt x="13116" y="6448"/>
                  </a:lnTo>
                  <a:lnTo>
                    <a:pt x="12813" y="6354"/>
                  </a:lnTo>
                  <a:lnTo>
                    <a:pt x="12696" y="6331"/>
                  </a:lnTo>
                  <a:lnTo>
                    <a:pt x="12521" y="6237"/>
                  </a:lnTo>
                  <a:lnTo>
                    <a:pt x="12346" y="6156"/>
                  </a:lnTo>
                  <a:lnTo>
                    <a:pt x="12170" y="6085"/>
                  </a:lnTo>
                  <a:lnTo>
                    <a:pt x="11995" y="6027"/>
                  </a:lnTo>
                  <a:lnTo>
                    <a:pt x="11832" y="5980"/>
                  </a:lnTo>
                  <a:lnTo>
                    <a:pt x="11656" y="5934"/>
                  </a:lnTo>
                  <a:lnTo>
                    <a:pt x="11493" y="5899"/>
                  </a:lnTo>
                  <a:lnTo>
                    <a:pt x="11329" y="5875"/>
                  </a:lnTo>
                  <a:lnTo>
                    <a:pt x="11178" y="5852"/>
                  </a:lnTo>
                  <a:lnTo>
                    <a:pt x="11014" y="5840"/>
                  </a:lnTo>
                  <a:lnTo>
                    <a:pt x="10710" y="5840"/>
                  </a:lnTo>
                  <a:lnTo>
                    <a:pt x="10407" y="5864"/>
                  </a:lnTo>
                  <a:lnTo>
                    <a:pt x="10115" y="5922"/>
                  </a:lnTo>
                  <a:lnTo>
                    <a:pt x="9835" y="5992"/>
                  </a:lnTo>
                  <a:lnTo>
                    <a:pt x="9554" y="6097"/>
                  </a:lnTo>
                  <a:lnTo>
                    <a:pt x="9297" y="6214"/>
                  </a:lnTo>
                  <a:lnTo>
                    <a:pt x="9040" y="6354"/>
                  </a:lnTo>
                  <a:lnTo>
                    <a:pt x="8795" y="6506"/>
                  </a:lnTo>
                  <a:lnTo>
                    <a:pt x="8550" y="6669"/>
                  </a:lnTo>
                  <a:lnTo>
                    <a:pt x="8316" y="6845"/>
                  </a:lnTo>
                  <a:lnTo>
                    <a:pt x="8094" y="7031"/>
                  </a:lnTo>
                  <a:lnTo>
                    <a:pt x="7884" y="7230"/>
                  </a:lnTo>
                  <a:lnTo>
                    <a:pt x="7686" y="7429"/>
                  </a:lnTo>
                  <a:lnTo>
                    <a:pt x="7487" y="7639"/>
                  </a:lnTo>
                  <a:lnTo>
                    <a:pt x="7289" y="7849"/>
                  </a:lnTo>
                  <a:lnTo>
                    <a:pt x="6938" y="8269"/>
                  </a:lnTo>
                  <a:lnTo>
                    <a:pt x="6611" y="8667"/>
                  </a:lnTo>
                  <a:lnTo>
                    <a:pt x="6319" y="9040"/>
                  </a:lnTo>
                  <a:lnTo>
                    <a:pt x="6062" y="9367"/>
                  </a:lnTo>
                  <a:lnTo>
                    <a:pt x="5829" y="9636"/>
                  </a:lnTo>
                  <a:lnTo>
                    <a:pt x="5724" y="9741"/>
                  </a:lnTo>
                  <a:lnTo>
                    <a:pt x="5630" y="9823"/>
                  </a:lnTo>
                  <a:lnTo>
                    <a:pt x="5572" y="9881"/>
                  </a:lnTo>
                  <a:lnTo>
                    <a:pt x="5525" y="9951"/>
                  </a:lnTo>
                  <a:lnTo>
                    <a:pt x="5455" y="10045"/>
                  </a:lnTo>
                  <a:lnTo>
                    <a:pt x="5397" y="10173"/>
                  </a:lnTo>
                  <a:lnTo>
                    <a:pt x="5245" y="10477"/>
                  </a:lnTo>
                  <a:lnTo>
                    <a:pt x="5081" y="10874"/>
                  </a:lnTo>
                  <a:lnTo>
                    <a:pt x="4894" y="11341"/>
                  </a:lnTo>
                  <a:lnTo>
                    <a:pt x="4696" y="11890"/>
                  </a:lnTo>
                  <a:lnTo>
                    <a:pt x="4474" y="12497"/>
                  </a:lnTo>
                  <a:lnTo>
                    <a:pt x="4252" y="13163"/>
                  </a:lnTo>
                  <a:lnTo>
                    <a:pt x="3773" y="14646"/>
                  </a:lnTo>
                  <a:lnTo>
                    <a:pt x="3271" y="16305"/>
                  </a:lnTo>
                  <a:lnTo>
                    <a:pt x="2757" y="18080"/>
                  </a:lnTo>
                  <a:lnTo>
                    <a:pt x="2255" y="19913"/>
                  </a:lnTo>
                  <a:lnTo>
                    <a:pt x="1753" y="21782"/>
                  </a:lnTo>
                  <a:lnTo>
                    <a:pt x="1297" y="23604"/>
                  </a:lnTo>
                  <a:lnTo>
                    <a:pt x="1087" y="24503"/>
                  </a:lnTo>
                  <a:lnTo>
                    <a:pt x="888" y="25367"/>
                  </a:lnTo>
                  <a:lnTo>
                    <a:pt x="702" y="26197"/>
                  </a:lnTo>
                  <a:lnTo>
                    <a:pt x="538" y="26991"/>
                  </a:lnTo>
                  <a:lnTo>
                    <a:pt x="398" y="27738"/>
                  </a:lnTo>
                  <a:lnTo>
                    <a:pt x="269" y="28439"/>
                  </a:lnTo>
                  <a:lnTo>
                    <a:pt x="164" y="29093"/>
                  </a:lnTo>
                  <a:lnTo>
                    <a:pt x="83" y="29677"/>
                  </a:lnTo>
                  <a:lnTo>
                    <a:pt x="24" y="30191"/>
                  </a:lnTo>
                  <a:lnTo>
                    <a:pt x="1" y="30635"/>
                  </a:lnTo>
                  <a:lnTo>
                    <a:pt x="1" y="30821"/>
                  </a:lnTo>
                  <a:lnTo>
                    <a:pt x="13" y="30985"/>
                  </a:lnTo>
                  <a:lnTo>
                    <a:pt x="24" y="31137"/>
                  </a:lnTo>
                  <a:lnTo>
                    <a:pt x="48" y="31265"/>
                  </a:lnTo>
                  <a:lnTo>
                    <a:pt x="71" y="31382"/>
                  </a:lnTo>
                  <a:lnTo>
                    <a:pt x="118" y="31487"/>
                  </a:lnTo>
                  <a:lnTo>
                    <a:pt x="176" y="31604"/>
                  </a:lnTo>
                  <a:lnTo>
                    <a:pt x="246" y="31709"/>
                  </a:lnTo>
                  <a:lnTo>
                    <a:pt x="328" y="31802"/>
                  </a:lnTo>
                  <a:lnTo>
                    <a:pt x="410" y="31908"/>
                  </a:lnTo>
                  <a:lnTo>
                    <a:pt x="515" y="32001"/>
                  </a:lnTo>
                  <a:lnTo>
                    <a:pt x="620" y="32106"/>
                  </a:lnTo>
                  <a:lnTo>
                    <a:pt x="737" y="32200"/>
                  </a:lnTo>
                  <a:lnTo>
                    <a:pt x="877" y="32281"/>
                  </a:lnTo>
                  <a:lnTo>
                    <a:pt x="1157" y="32457"/>
                  </a:lnTo>
                  <a:lnTo>
                    <a:pt x="1484" y="32620"/>
                  </a:lnTo>
                  <a:lnTo>
                    <a:pt x="1834" y="32784"/>
                  </a:lnTo>
                  <a:lnTo>
                    <a:pt x="2220" y="32924"/>
                  </a:lnTo>
                  <a:lnTo>
                    <a:pt x="2640" y="33064"/>
                  </a:lnTo>
                  <a:lnTo>
                    <a:pt x="3084" y="33192"/>
                  </a:lnTo>
                  <a:lnTo>
                    <a:pt x="3551" y="33321"/>
                  </a:lnTo>
                  <a:lnTo>
                    <a:pt x="4030" y="33438"/>
                  </a:lnTo>
                  <a:lnTo>
                    <a:pt x="4544" y="33543"/>
                  </a:lnTo>
                  <a:lnTo>
                    <a:pt x="5058" y="33636"/>
                  </a:lnTo>
                  <a:lnTo>
                    <a:pt x="5595" y="33741"/>
                  </a:lnTo>
                  <a:lnTo>
                    <a:pt x="6144" y="33823"/>
                  </a:lnTo>
                  <a:lnTo>
                    <a:pt x="6705" y="33905"/>
                  </a:lnTo>
                  <a:lnTo>
                    <a:pt x="7849" y="34057"/>
                  </a:lnTo>
                  <a:lnTo>
                    <a:pt x="9005" y="34185"/>
                  </a:lnTo>
                  <a:lnTo>
                    <a:pt x="10162" y="34302"/>
                  </a:lnTo>
                  <a:lnTo>
                    <a:pt x="11283" y="34395"/>
                  </a:lnTo>
                  <a:lnTo>
                    <a:pt x="12369" y="34477"/>
                  </a:lnTo>
                  <a:lnTo>
                    <a:pt x="14331" y="34617"/>
                  </a:lnTo>
                  <a:lnTo>
                    <a:pt x="14775" y="34640"/>
                  </a:lnTo>
                  <a:lnTo>
                    <a:pt x="15184" y="34652"/>
                  </a:lnTo>
                  <a:lnTo>
                    <a:pt x="15569" y="34640"/>
                  </a:lnTo>
                  <a:lnTo>
                    <a:pt x="15919" y="34629"/>
                  </a:lnTo>
                  <a:lnTo>
                    <a:pt x="16258" y="34594"/>
                  </a:lnTo>
                  <a:lnTo>
                    <a:pt x="16573" y="34547"/>
                  </a:lnTo>
                  <a:lnTo>
                    <a:pt x="16854" y="34489"/>
                  </a:lnTo>
                  <a:lnTo>
                    <a:pt x="17122" y="34419"/>
                  </a:lnTo>
                  <a:lnTo>
                    <a:pt x="17356" y="34349"/>
                  </a:lnTo>
                  <a:lnTo>
                    <a:pt x="17578" y="34255"/>
                  </a:lnTo>
                  <a:lnTo>
                    <a:pt x="17776" y="34162"/>
                  </a:lnTo>
                  <a:lnTo>
                    <a:pt x="17963" y="34057"/>
                  </a:lnTo>
                  <a:lnTo>
                    <a:pt x="18115" y="33940"/>
                  </a:lnTo>
                  <a:lnTo>
                    <a:pt x="18267" y="33823"/>
                  </a:lnTo>
                  <a:lnTo>
                    <a:pt x="18384" y="33694"/>
                  </a:lnTo>
                  <a:lnTo>
                    <a:pt x="18500" y="33566"/>
                  </a:lnTo>
                  <a:lnTo>
                    <a:pt x="18582" y="33438"/>
                  </a:lnTo>
                  <a:lnTo>
                    <a:pt x="18664" y="33297"/>
                  </a:lnTo>
                  <a:lnTo>
                    <a:pt x="18722" y="33146"/>
                  </a:lnTo>
                  <a:lnTo>
                    <a:pt x="18769" y="33005"/>
                  </a:lnTo>
                  <a:lnTo>
                    <a:pt x="18804" y="32854"/>
                  </a:lnTo>
                  <a:lnTo>
                    <a:pt x="18827" y="32702"/>
                  </a:lnTo>
                  <a:lnTo>
                    <a:pt x="18827" y="32550"/>
                  </a:lnTo>
                  <a:lnTo>
                    <a:pt x="18827" y="32398"/>
                  </a:lnTo>
                  <a:lnTo>
                    <a:pt x="18816" y="32246"/>
                  </a:lnTo>
                  <a:lnTo>
                    <a:pt x="18792" y="32106"/>
                  </a:lnTo>
                  <a:lnTo>
                    <a:pt x="18757" y="31954"/>
                  </a:lnTo>
                  <a:lnTo>
                    <a:pt x="18711" y="31814"/>
                  </a:lnTo>
                  <a:lnTo>
                    <a:pt x="18664" y="31662"/>
                  </a:lnTo>
                  <a:lnTo>
                    <a:pt x="18605" y="31534"/>
                  </a:lnTo>
                  <a:lnTo>
                    <a:pt x="18535" y="31394"/>
                  </a:lnTo>
                  <a:lnTo>
                    <a:pt x="18465" y="31265"/>
                  </a:lnTo>
                  <a:lnTo>
                    <a:pt x="18430" y="31195"/>
                  </a:lnTo>
                  <a:lnTo>
                    <a:pt x="18407" y="31125"/>
                  </a:lnTo>
                  <a:lnTo>
                    <a:pt x="18349" y="30938"/>
                  </a:lnTo>
                  <a:lnTo>
                    <a:pt x="18313" y="30728"/>
                  </a:lnTo>
                  <a:lnTo>
                    <a:pt x="18278" y="30483"/>
                  </a:lnTo>
                  <a:lnTo>
                    <a:pt x="18267" y="30214"/>
                  </a:lnTo>
                  <a:lnTo>
                    <a:pt x="18267" y="29911"/>
                  </a:lnTo>
                  <a:lnTo>
                    <a:pt x="18267" y="29595"/>
                  </a:lnTo>
                  <a:lnTo>
                    <a:pt x="18290" y="29245"/>
                  </a:lnTo>
                  <a:lnTo>
                    <a:pt x="18337" y="28521"/>
                  </a:lnTo>
                  <a:lnTo>
                    <a:pt x="18419" y="27738"/>
                  </a:lnTo>
                  <a:lnTo>
                    <a:pt x="18524" y="26932"/>
                  </a:lnTo>
                  <a:lnTo>
                    <a:pt x="18652" y="26115"/>
                  </a:lnTo>
                  <a:lnTo>
                    <a:pt x="18781" y="25321"/>
                  </a:lnTo>
                  <a:lnTo>
                    <a:pt x="18909" y="24562"/>
                  </a:lnTo>
                  <a:lnTo>
                    <a:pt x="19154" y="23242"/>
                  </a:lnTo>
                  <a:lnTo>
                    <a:pt x="19341" y="22319"/>
                  </a:lnTo>
                  <a:lnTo>
                    <a:pt x="19411" y="21981"/>
                  </a:lnTo>
                  <a:lnTo>
                    <a:pt x="19645" y="22284"/>
                  </a:lnTo>
                  <a:lnTo>
                    <a:pt x="19925" y="22623"/>
                  </a:lnTo>
                  <a:lnTo>
                    <a:pt x="20299" y="23067"/>
                  </a:lnTo>
                  <a:lnTo>
                    <a:pt x="20766" y="23581"/>
                  </a:lnTo>
                  <a:lnTo>
                    <a:pt x="21315" y="24153"/>
                  </a:lnTo>
                  <a:lnTo>
                    <a:pt x="21607" y="24445"/>
                  </a:lnTo>
                  <a:lnTo>
                    <a:pt x="21922" y="24760"/>
                  </a:lnTo>
                  <a:lnTo>
                    <a:pt x="22249" y="25064"/>
                  </a:lnTo>
                  <a:lnTo>
                    <a:pt x="22600" y="25367"/>
                  </a:lnTo>
                  <a:lnTo>
                    <a:pt x="22950" y="25683"/>
                  </a:lnTo>
                  <a:lnTo>
                    <a:pt x="23324" y="25975"/>
                  </a:lnTo>
                  <a:lnTo>
                    <a:pt x="23698" y="26267"/>
                  </a:lnTo>
                  <a:lnTo>
                    <a:pt x="24095" y="26547"/>
                  </a:lnTo>
                  <a:lnTo>
                    <a:pt x="24492" y="26816"/>
                  </a:lnTo>
                  <a:lnTo>
                    <a:pt x="24900" y="27073"/>
                  </a:lnTo>
                  <a:lnTo>
                    <a:pt x="25309" y="27306"/>
                  </a:lnTo>
                  <a:lnTo>
                    <a:pt x="25730" y="27516"/>
                  </a:lnTo>
                  <a:lnTo>
                    <a:pt x="26150" y="27703"/>
                  </a:lnTo>
                  <a:lnTo>
                    <a:pt x="26360" y="27785"/>
                  </a:lnTo>
                  <a:lnTo>
                    <a:pt x="26571" y="27855"/>
                  </a:lnTo>
                  <a:lnTo>
                    <a:pt x="26781" y="27925"/>
                  </a:lnTo>
                  <a:lnTo>
                    <a:pt x="26991" y="27983"/>
                  </a:lnTo>
                  <a:lnTo>
                    <a:pt x="27213" y="28042"/>
                  </a:lnTo>
                  <a:lnTo>
                    <a:pt x="27423" y="28077"/>
                  </a:lnTo>
                  <a:lnTo>
                    <a:pt x="27633" y="28112"/>
                  </a:lnTo>
                  <a:lnTo>
                    <a:pt x="27844" y="28147"/>
                  </a:lnTo>
                  <a:lnTo>
                    <a:pt x="28065" y="28159"/>
                  </a:lnTo>
                  <a:lnTo>
                    <a:pt x="28486" y="28159"/>
                  </a:lnTo>
                  <a:lnTo>
                    <a:pt x="28696" y="28147"/>
                  </a:lnTo>
                  <a:lnTo>
                    <a:pt x="28906" y="28124"/>
                  </a:lnTo>
                  <a:lnTo>
                    <a:pt x="29117" y="28089"/>
                  </a:lnTo>
                  <a:lnTo>
                    <a:pt x="29362" y="28030"/>
                  </a:lnTo>
                  <a:lnTo>
                    <a:pt x="29595" y="27948"/>
                  </a:lnTo>
                  <a:lnTo>
                    <a:pt x="29829" y="27867"/>
                  </a:lnTo>
                  <a:lnTo>
                    <a:pt x="30039" y="27773"/>
                  </a:lnTo>
                  <a:lnTo>
                    <a:pt x="30249" y="27656"/>
                  </a:lnTo>
                  <a:lnTo>
                    <a:pt x="30436" y="27540"/>
                  </a:lnTo>
                  <a:lnTo>
                    <a:pt x="30623" y="27411"/>
                  </a:lnTo>
                  <a:lnTo>
                    <a:pt x="30810" y="27271"/>
                  </a:lnTo>
                  <a:lnTo>
                    <a:pt x="30974" y="27119"/>
                  </a:lnTo>
                  <a:lnTo>
                    <a:pt x="31137" y="26956"/>
                  </a:lnTo>
                  <a:lnTo>
                    <a:pt x="31277" y="26781"/>
                  </a:lnTo>
                  <a:lnTo>
                    <a:pt x="31417" y="26605"/>
                  </a:lnTo>
                  <a:lnTo>
                    <a:pt x="31557" y="26407"/>
                  </a:lnTo>
                  <a:lnTo>
                    <a:pt x="31686" y="26220"/>
                  </a:lnTo>
                  <a:lnTo>
                    <a:pt x="31803" y="26010"/>
                  </a:lnTo>
                  <a:lnTo>
                    <a:pt x="31908" y="25800"/>
                  </a:lnTo>
                  <a:lnTo>
                    <a:pt x="32013" y="25589"/>
                  </a:lnTo>
                  <a:lnTo>
                    <a:pt x="32106" y="25356"/>
                  </a:lnTo>
                  <a:lnTo>
                    <a:pt x="32188" y="25134"/>
                  </a:lnTo>
                  <a:lnTo>
                    <a:pt x="32270" y="24900"/>
                  </a:lnTo>
                  <a:lnTo>
                    <a:pt x="32352" y="24655"/>
                  </a:lnTo>
                  <a:lnTo>
                    <a:pt x="32422" y="24421"/>
                  </a:lnTo>
                  <a:lnTo>
                    <a:pt x="32539" y="23919"/>
                  </a:lnTo>
                  <a:lnTo>
                    <a:pt x="32632" y="23417"/>
                  </a:lnTo>
                  <a:lnTo>
                    <a:pt x="32702" y="22891"/>
                  </a:lnTo>
                  <a:lnTo>
                    <a:pt x="32760" y="22378"/>
                  </a:lnTo>
                  <a:lnTo>
                    <a:pt x="32807" y="21852"/>
                  </a:lnTo>
                  <a:lnTo>
                    <a:pt x="32819" y="21338"/>
                  </a:lnTo>
                  <a:lnTo>
                    <a:pt x="32830" y="20824"/>
                  </a:lnTo>
                  <a:lnTo>
                    <a:pt x="32830" y="20334"/>
                  </a:lnTo>
                  <a:lnTo>
                    <a:pt x="32819" y="19843"/>
                  </a:lnTo>
                  <a:lnTo>
                    <a:pt x="32795" y="19376"/>
                  </a:lnTo>
                  <a:lnTo>
                    <a:pt x="32760" y="18932"/>
                  </a:lnTo>
                  <a:lnTo>
                    <a:pt x="32679" y="18115"/>
                  </a:lnTo>
                  <a:lnTo>
                    <a:pt x="32597" y="17437"/>
                  </a:lnTo>
                  <a:lnTo>
                    <a:pt x="32527" y="16912"/>
                  </a:lnTo>
                  <a:lnTo>
                    <a:pt x="32445" y="16456"/>
                  </a:lnTo>
                  <a:lnTo>
                    <a:pt x="32212" y="15615"/>
                  </a:lnTo>
                  <a:lnTo>
                    <a:pt x="31966" y="14798"/>
                  </a:lnTo>
                  <a:lnTo>
                    <a:pt x="31698" y="13980"/>
                  </a:lnTo>
                  <a:lnTo>
                    <a:pt x="31406" y="13186"/>
                  </a:lnTo>
                  <a:lnTo>
                    <a:pt x="31114" y="12415"/>
                  </a:lnTo>
                  <a:lnTo>
                    <a:pt x="30810" y="11645"/>
                  </a:lnTo>
                  <a:lnTo>
                    <a:pt x="30495" y="10909"/>
                  </a:lnTo>
                  <a:lnTo>
                    <a:pt x="30168" y="10173"/>
                  </a:lnTo>
                  <a:lnTo>
                    <a:pt x="29841" y="9472"/>
                  </a:lnTo>
                  <a:lnTo>
                    <a:pt x="29502" y="8783"/>
                  </a:lnTo>
                  <a:lnTo>
                    <a:pt x="29163" y="8118"/>
                  </a:lnTo>
                  <a:lnTo>
                    <a:pt x="28813" y="7464"/>
                  </a:lnTo>
                  <a:lnTo>
                    <a:pt x="28474" y="6845"/>
                  </a:lnTo>
                  <a:lnTo>
                    <a:pt x="28124" y="6237"/>
                  </a:lnTo>
                  <a:lnTo>
                    <a:pt x="27785" y="5665"/>
                  </a:lnTo>
                  <a:lnTo>
                    <a:pt x="27446" y="5116"/>
                  </a:lnTo>
                  <a:lnTo>
                    <a:pt x="27119" y="4579"/>
                  </a:lnTo>
                  <a:lnTo>
                    <a:pt x="26792" y="4077"/>
                  </a:lnTo>
                  <a:lnTo>
                    <a:pt x="26465" y="3598"/>
                  </a:lnTo>
                  <a:lnTo>
                    <a:pt x="26162" y="3154"/>
                  </a:lnTo>
                  <a:lnTo>
                    <a:pt x="25858" y="2734"/>
                  </a:lnTo>
                  <a:lnTo>
                    <a:pt x="25578" y="2337"/>
                  </a:lnTo>
                  <a:lnTo>
                    <a:pt x="25041" y="1647"/>
                  </a:lnTo>
                  <a:lnTo>
                    <a:pt x="24573" y="1075"/>
                  </a:lnTo>
                  <a:lnTo>
                    <a:pt x="24200" y="631"/>
                  </a:lnTo>
                  <a:lnTo>
                    <a:pt x="23896" y="328"/>
                  </a:lnTo>
                  <a:lnTo>
                    <a:pt x="23791" y="223"/>
                  </a:lnTo>
                  <a:lnTo>
                    <a:pt x="23709" y="164"/>
                  </a:lnTo>
                  <a:lnTo>
                    <a:pt x="23639" y="118"/>
                  </a:lnTo>
                  <a:lnTo>
                    <a:pt x="23569" y="82"/>
                  </a:lnTo>
                  <a:lnTo>
                    <a:pt x="23487" y="59"/>
                  </a:lnTo>
                  <a:lnTo>
                    <a:pt x="23406" y="24"/>
                  </a:lnTo>
                  <a:lnTo>
                    <a:pt x="23324" y="12"/>
                  </a:lnTo>
                  <a:lnTo>
                    <a:pt x="23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8" name="Google Shape;1452;p29">
              <a:extLst>
                <a:ext uri="{FF2B5EF4-FFF2-40B4-BE49-F238E27FC236}">
                  <a16:creationId xmlns:a16="http://schemas.microsoft.com/office/drawing/2014/main" id="{A8558756-6C2C-4E10-AA88-177F86AEFFF8}"/>
                </a:ext>
              </a:extLst>
            </p:cNvPr>
            <p:cNvSpPr/>
            <p:nvPr/>
          </p:nvSpPr>
          <p:spPr>
            <a:xfrm>
              <a:off x="1155880" y="1585347"/>
              <a:ext cx="140008" cy="563328"/>
            </a:xfrm>
            <a:custGeom>
              <a:avLst/>
              <a:gdLst/>
              <a:ahLst/>
              <a:cxnLst/>
              <a:rect l="l" t="t" r="r" b="b"/>
              <a:pathLst>
                <a:path w="4929" h="19832" extrusionOk="0">
                  <a:moveTo>
                    <a:pt x="2534" y="1"/>
                  </a:moveTo>
                  <a:lnTo>
                    <a:pt x="2488" y="12"/>
                  </a:lnTo>
                  <a:lnTo>
                    <a:pt x="2441" y="24"/>
                  </a:lnTo>
                  <a:lnTo>
                    <a:pt x="2301" y="106"/>
                  </a:lnTo>
                  <a:lnTo>
                    <a:pt x="1986" y="304"/>
                  </a:lnTo>
                  <a:lnTo>
                    <a:pt x="1787" y="444"/>
                  </a:lnTo>
                  <a:lnTo>
                    <a:pt x="1577" y="608"/>
                  </a:lnTo>
                  <a:lnTo>
                    <a:pt x="1343" y="795"/>
                  </a:lnTo>
                  <a:lnTo>
                    <a:pt x="1110" y="993"/>
                  </a:lnTo>
                  <a:lnTo>
                    <a:pt x="888" y="1227"/>
                  </a:lnTo>
                  <a:lnTo>
                    <a:pt x="666" y="1472"/>
                  </a:lnTo>
                  <a:lnTo>
                    <a:pt x="561" y="1601"/>
                  </a:lnTo>
                  <a:lnTo>
                    <a:pt x="467" y="1729"/>
                  </a:lnTo>
                  <a:lnTo>
                    <a:pt x="374" y="1869"/>
                  </a:lnTo>
                  <a:lnTo>
                    <a:pt x="292" y="2009"/>
                  </a:lnTo>
                  <a:lnTo>
                    <a:pt x="222" y="2150"/>
                  </a:lnTo>
                  <a:lnTo>
                    <a:pt x="152" y="2301"/>
                  </a:lnTo>
                  <a:lnTo>
                    <a:pt x="94" y="2453"/>
                  </a:lnTo>
                  <a:lnTo>
                    <a:pt x="58" y="2605"/>
                  </a:lnTo>
                  <a:lnTo>
                    <a:pt x="23" y="2769"/>
                  </a:lnTo>
                  <a:lnTo>
                    <a:pt x="0" y="2920"/>
                  </a:lnTo>
                  <a:lnTo>
                    <a:pt x="0" y="3084"/>
                  </a:lnTo>
                  <a:lnTo>
                    <a:pt x="12" y="3247"/>
                  </a:lnTo>
                  <a:lnTo>
                    <a:pt x="47" y="3446"/>
                  </a:lnTo>
                  <a:lnTo>
                    <a:pt x="94" y="3703"/>
                  </a:lnTo>
                  <a:lnTo>
                    <a:pt x="257" y="4404"/>
                  </a:lnTo>
                  <a:lnTo>
                    <a:pt x="479" y="5326"/>
                  </a:lnTo>
                  <a:lnTo>
                    <a:pt x="771" y="6424"/>
                  </a:lnTo>
                  <a:lnTo>
                    <a:pt x="1472" y="9017"/>
                  </a:lnTo>
                  <a:lnTo>
                    <a:pt x="2266" y="11855"/>
                  </a:lnTo>
                  <a:lnTo>
                    <a:pt x="3048" y="14646"/>
                  </a:lnTo>
                  <a:lnTo>
                    <a:pt x="3749" y="17087"/>
                  </a:lnTo>
                  <a:lnTo>
                    <a:pt x="4497" y="19680"/>
                  </a:lnTo>
                  <a:lnTo>
                    <a:pt x="4532" y="19738"/>
                  </a:lnTo>
                  <a:lnTo>
                    <a:pt x="4578" y="19785"/>
                  </a:lnTo>
                  <a:lnTo>
                    <a:pt x="4648" y="19820"/>
                  </a:lnTo>
                  <a:lnTo>
                    <a:pt x="4718" y="19832"/>
                  </a:lnTo>
                  <a:lnTo>
                    <a:pt x="4777" y="19820"/>
                  </a:lnTo>
                  <a:lnTo>
                    <a:pt x="4812" y="19808"/>
                  </a:lnTo>
                  <a:lnTo>
                    <a:pt x="4847" y="19785"/>
                  </a:lnTo>
                  <a:lnTo>
                    <a:pt x="4882" y="19750"/>
                  </a:lnTo>
                  <a:lnTo>
                    <a:pt x="4905" y="19715"/>
                  </a:lnTo>
                  <a:lnTo>
                    <a:pt x="4929" y="19680"/>
                  </a:lnTo>
                  <a:lnTo>
                    <a:pt x="4929" y="19633"/>
                  </a:lnTo>
                  <a:lnTo>
                    <a:pt x="4929" y="19598"/>
                  </a:lnTo>
                  <a:lnTo>
                    <a:pt x="4929" y="19551"/>
                  </a:lnTo>
                  <a:lnTo>
                    <a:pt x="4228" y="17157"/>
                  </a:lnTo>
                  <a:lnTo>
                    <a:pt x="3539" y="14739"/>
                  </a:lnTo>
                  <a:lnTo>
                    <a:pt x="2745" y="11925"/>
                  </a:lnTo>
                  <a:lnTo>
                    <a:pt x="1939" y="9040"/>
                  </a:lnTo>
                  <a:lnTo>
                    <a:pt x="1226" y="6412"/>
                  </a:lnTo>
                  <a:lnTo>
                    <a:pt x="923" y="5291"/>
                  </a:lnTo>
                  <a:lnTo>
                    <a:pt x="689" y="4357"/>
                  </a:lnTo>
                  <a:lnTo>
                    <a:pt x="526" y="3645"/>
                  </a:lnTo>
                  <a:lnTo>
                    <a:pt x="479" y="3388"/>
                  </a:lnTo>
                  <a:lnTo>
                    <a:pt x="456" y="3201"/>
                  </a:lnTo>
                  <a:lnTo>
                    <a:pt x="444" y="3061"/>
                  </a:lnTo>
                  <a:lnTo>
                    <a:pt x="444" y="2932"/>
                  </a:lnTo>
                  <a:lnTo>
                    <a:pt x="467" y="2792"/>
                  </a:lnTo>
                  <a:lnTo>
                    <a:pt x="491" y="2663"/>
                  </a:lnTo>
                  <a:lnTo>
                    <a:pt x="537" y="2523"/>
                  </a:lnTo>
                  <a:lnTo>
                    <a:pt x="584" y="2395"/>
                  </a:lnTo>
                  <a:lnTo>
                    <a:pt x="654" y="2266"/>
                  </a:lnTo>
                  <a:lnTo>
                    <a:pt x="724" y="2150"/>
                  </a:lnTo>
                  <a:lnTo>
                    <a:pt x="794" y="2021"/>
                  </a:lnTo>
                  <a:lnTo>
                    <a:pt x="888" y="1904"/>
                  </a:lnTo>
                  <a:lnTo>
                    <a:pt x="1063" y="1671"/>
                  </a:lnTo>
                  <a:lnTo>
                    <a:pt x="1273" y="1461"/>
                  </a:lnTo>
                  <a:lnTo>
                    <a:pt x="1483" y="1262"/>
                  </a:lnTo>
                  <a:lnTo>
                    <a:pt x="1694" y="1075"/>
                  </a:lnTo>
                  <a:lnTo>
                    <a:pt x="1904" y="912"/>
                  </a:lnTo>
                  <a:lnTo>
                    <a:pt x="2102" y="771"/>
                  </a:lnTo>
                  <a:lnTo>
                    <a:pt x="2278" y="643"/>
                  </a:lnTo>
                  <a:lnTo>
                    <a:pt x="2546" y="480"/>
                  </a:lnTo>
                  <a:lnTo>
                    <a:pt x="2651" y="409"/>
                  </a:lnTo>
                  <a:lnTo>
                    <a:pt x="2698" y="386"/>
                  </a:lnTo>
                  <a:lnTo>
                    <a:pt x="2721" y="363"/>
                  </a:lnTo>
                  <a:lnTo>
                    <a:pt x="2745" y="316"/>
                  </a:lnTo>
                  <a:lnTo>
                    <a:pt x="2756" y="281"/>
                  </a:lnTo>
                  <a:lnTo>
                    <a:pt x="2768" y="246"/>
                  </a:lnTo>
                  <a:lnTo>
                    <a:pt x="2768" y="199"/>
                  </a:lnTo>
                  <a:lnTo>
                    <a:pt x="2756" y="152"/>
                  </a:lnTo>
                  <a:lnTo>
                    <a:pt x="2745" y="117"/>
                  </a:lnTo>
                  <a:lnTo>
                    <a:pt x="2721" y="82"/>
                  </a:lnTo>
                  <a:lnTo>
                    <a:pt x="2686" y="47"/>
                  </a:lnTo>
                  <a:lnTo>
                    <a:pt x="2651" y="24"/>
                  </a:lnTo>
                  <a:lnTo>
                    <a:pt x="2616" y="12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702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453;p29">
              <a:extLst>
                <a:ext uri="{FF2B5EF4-FFF2-40B4-BE49-F238E27FC236}">
                  <a16:creationId xmlns:a16="http://schemas.microsoft.com/office/drawing/2014/main" id="{91929030-0079-4051-A544-D4CBCB934976}"/>
                </a:ext>
              </a:extLst>
            </p:cNvPr>
            <p:cNvSpPr/>
            <p:nvPr/>
          </p:nvSpPr>
          <p:spPr>
            <a:xfrm>
              <a:off x="1121366" y="2083649"/>
              <a:ext cx="66042" cy="324129"/>
            </a:xfrm>
            <a:custGeom>
              <a:avLst/>
              <a:gdLst/>
              <a:ahLst/>
              <a:cxnLst/>
              <a:rect l="l" t="t" r="r" b="b"/>
              <a:pathLst>
                <a:path w="2325" h="11411" extrusionOk="0">
                  <a:moveTo>
                    <a:pt x="2056" y="0"/>
                  </a:moveTo>
                  <a:lnTo>
                    <a:pt x="2009" y="24"/>
                  </a:lnTo>
                  <a:lnTo>
                    <a:pt x="1974" y="35"/>
                  </a:lnTo>
                  <a:lnTo>
                    <a:pt x="1939" y="71"/>
                  </a:lnTo>
                  <a:lnTo>
                    <a:pt x="1916" y="106"/>
                  </a:lnTo>
                  <a:lnTo>
                    <a:pt x="1892" y="141"/>
                  </a:lnTo>
                  <a:lnTo>
                    <a:pt x="1881" y="176"/>
                  </a:lnTo>
                  <a:lnTo>
                    <a:pt x="1052" y="5011"/>
                  </a:lnTo>
                  <a:lnTo>
                    <a:pt x="421" y="8678"/>
                  </a:lnTo>
                  <a:lnTo>
                    <a:pt x="0" y="11154"/>
                  </a:lnTo>
                  <a:lnTo>
                    <a:pt x="0" y="11201"/>
                  </a:lnTo>
                  <a:lnTo>
                    <a:pt x="12" y="11247"/>
                  </a:lnTo>
                  <a:lnTo>
                    <a:pt x="24" y="11282"/>
                  </a:lnTo>
                  <a:lnTo>
                    <a:pt x="47" y="11317"/>
                  </a:lnTo>
                  <a:lnTo>
                    <a:pt x="71" y="11352"/>
                  </a:lnTo>
                  <a:lnTo>
                    <a:pt x="106" y="11376"/>
                  </a:lnTo>
                  <a:lnTo>
                    <a:pt x="141" y="11399"/>
                  </a:lnTo>
                  <a:lnTo>
                    <a:pt x="187" y="11411"/>
                  </a:lnTo>
                  <a:lnTo>
                    <a:pt x="257" y="11411"/>
                  </a:lnTo>
                  <a:lnTo>
                    <a:pt x="304" y="11399"/>
                  </a:lnTo>
                  <a:lnTo>
                    <a:pt x="363" y="11364"/>
                  </a:lnTo>
                  <a:lnTo>
                    <a:pt x="409" y="11306"/>
                  </a:lnTo>
                  <a:lnTo>
                    <a:pt x="433" y="11271"/>
                  </a:lnTo>
                  <a:lnTo>
                    <a:pt x="444" y="11224"/>
                  </a:lnTo>
                  <a:lnTo>
                    <a:pt x="853" y="8748"/>
                  </a:lnTo>
                  <a:lnTo>
                    <a:pt x="1484" y="5081"/>
                  </a:lnTo>
                  <a:lnTo>
                    <a:pt x="2325" y="257"/>
                  </a:lnTo>
                  <a:lnTo>
                    <a:pt x="2325" y="211"/>
                  </a:lnTo>
                  <a:lnTo>
                    <a:pt x="2325" y="164"/>
                  </a:lnTo>
                  <a:lnTo>
                    <a:pt x="2301" y="129"/>
                  </a:lnTo>
                  <a:lnTo>
                    <a:pt x="2290" y="94"/>
                  </a:lnTo>
                  <a:lnTo>
                    <a:pt x="2255" y="59"/>
                  </a:lnTo>
                  <a:lnTo>
                    <a:pt x="2219" y="35"/>
                  </a:lnTo>
                  <a:lnTo>
                    <a:pt x="2184" y="12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702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454;p29">
              <a:extLst>
                <a:ext uri="{FF2B5EF4-FFF2-40B4-BE49-F238E27FC236}">
                  <a16:creationId xmlns:a16="http://schemas.microsoft.com/office/drawing/2014/main" id="{9FEB1B59-2CD2-42AD-86A9-3AC3A7CFC7A9}"/>
                </a:ext>
              </a:extLst>
            </p:cNvPr>
            <p:cNvSpPr/>
            <p:nvPr/>
          </p:nvSpPr>
          <p:spPr>
            <a:xfrm>
              <a:off x="903405" y="1769476"/>
              <a:ext cx="190115" cy="267405"/>
            </a:xfrm>
            <a:custGeom>
              <a:avLst/>
              <a:gdLst/>
              <a:ahLst/>
              <a:cxnLst/>
              <a:rect l="l" t="t" r="r" b="b"/>
              <a:pathLst>
                <a:path w="6693" h="9414" extrusionOk="0">
                  <a:moveTo>
                    <a:pt x="456" y="0"/>
                  </a:moveTo>
                  <a:lnTo>
                    <a:pt x="269" y="1203"/>
                  </a:lnTo>
                  <a:lnTo>
                    <a:pt x="187" y="1811"/>
                  </a:lnTo>
                  <a:lnTo>
                    <a:pt x="117" y="2395"/>
                  </a:lnTo>
                  <a:lnTo>
                    <a:pt x="59" y="2967"/>
                  </a:lnTo>
                  <a:lnTo>
                    <a:pt x="12" y="3504"/>
                  </a:lnTo>
                  <a:lnTo>
                    <a:pt x="0" y="4006"/>
                  </a:lnTo>
                  <a:lnTo>
                    <a:pt x="0" y="4252"/>
                  </a:lnTo>
                  <a:lnTo>
                    <a:pt x="0" y="4474"/>
                  </a:lnTo>
                  <a:lnTo>
                    <a:pt x="35" y="4871"/>
                  </a:lnTo>
                  <a:lnTo>
                    <a:pt x="82" y="5268"/>
                  </a:lnTo>
                  <a:lnTo>
                    <a:pt x="164" y="5676"/>
                  </a:lnTo>
                  <a:lnTo>
                    <a:pt x="257" y="6062"/>
                  </a:lnTo>
                  <a:lnTo>
                    <a:pt x="374" y="6447"/>
                  </a:lnTo>
                  <a:lnTo>
                    <a:pt x="526" y="6821"/>
                  </a:lnTo>
                  <a:lnTo>
                    <a:pt x="689" y="7183"/>
                  </a:lnTo>
                  <a:lnTo>
                    <a:pt x="865" y="7533"/>
                  </a:lnTo>
                  <a:lnTo>
                    <a:pt x="970" y="7697"/>
                  </a:lnTo>
                  <a:lnTo>
                    <a:pt x="1075" y="7860"/>
                  </a:lnTo>
                  <a:lnTo>
                    <a:pt x="1180" y="8012"/>
                  </a:lnTo>
                  <a:lnTo>
                    <a:pt x="1297" y="8152"/>
                  </a:lnTo>
                  <a:lnTo>
                    <a:pt x="1425" y="8304"/>
                  </a:lnTo>
                  <a:lnTo>
                    <a:pt x="1542" y="8433"/>
                  </a:lnTo>
                  <a:lnTo>
                    <a:pt x="1670" y="8561"/>
                  </a:lnTo>
                  <a:lnTo>
                    <a:pt x="1811" y="8678"/>
                  </a:lnTo>
                  <a:lnTo>
                    <a:pt x="1951" y="8795"/>
                  </a:lnTo>
                  <a:lnTo>
                    <a:pt x="2091" y="8900"/>
                  </a:lnTo>
                  <a:lnTo>
                    <a:pt x="2243" y="8993"/>
                  </a:lnTo>
                  <a:lnTo>
                    <a:pt x="2395" y="9075"/>
                  </a:lnTo>
                  <a:lnTo>
                    <a:pt x="2558" y="9157"/>
                  </a:lnTo>
                  <a:lnTo>
                    <a:pt x="2722" y="9227"/>
                  </a:lnTo>
                  <a:lnTo>
                    <a:pt x="2885" y="9274"/>
                  </a:lnTo>
                  <a:lnTo>
                    <a:pt x="3060" y="9320"/>
                  </a:lnTo>
                  <a:lnTo>
                    <a:pt x="3224" y="9355"/>
                  </a:lnTo>
                  <a:lnTo>
                    <a:pt x="3399" y="9390"/>
                  </a:lnTo>
                  <a:lnTo>
                    <a:pt x="3562" y="9402"/>
                  </a:lnTo>
                  <a:lnTo>
                    <a:pt x="3726" y="9414"/>
                  </a:lnTo>
                  <a:lnTo>
                    <a:pt x="3889" y="9414"/>
                  </a:lnTo>
                  <a:lnTo>
                    <a:pt x="4041" y="9402"/>
                  </a:lnTo>
                  <a:lnTo>
                    <a:pt x="4193" y="9379"/>
                  </a:lnTo>
                  <a:lnTo>
                    <a:pt x="4345" y="9355"/>
                  </a:lnTo>
                  <a:lnTo>
                    <a:pt x="4497" y="9320"/>
                  </a:lnTo>
                  <a:lnTo>
                    <a:pt x="4637" y="9285"/>
                  </a:lnTo>
                  <a:lnTo>
                    <a:pt x="4777" y="9239"/>
                  </a:lnTo>
                  <a:lnTo>
                    <a:pt x="4906" y="9180"/>
                  </a:lnTo>
                  <a:lnTo>
                    <a:pt x="5046" y="9122"/>
                  </a:lnTo>
                  <a:lnTo>
                    <a:pt x="5163" y="9063"/>
                  </a:lnTo>
                  <a:lnTo>
                    <a:pt x="5408" y="8912"/>
                  </a:lnTo>
                  <a:lnTo>
                    <a:pt x="5630" y="8748"/>
                  </a:lnTo>
                  <a:lnTo>
                    <a:pt x="5828" y="8561"/>
                  </a:lnTo>
                  <a:lnTo>
                    <a:pt x="6003" y="8363"/>
                  </a:lnTo>
                  <a:lnTo>
                    <a:pt x="6167" y="8141"/>
                  </a:lnTo>
                  <a:lnTo>
                    <a:pt x="6307" y="7919"/>
                  </a:lnTo>
                  <a:lnTo>
                    <a:pt x="6424" y="7685"/>
                  </a:lnTo>
                  <a:lnTo>
                    <a:pt x="6506" y="7440"/>
                  </a:lnTo>
                  <a:lnTo>
                    <a:pt x="6576" y="7206"/>
                  </a:lnTo>
                  <a:lnTo>
                    <a:pt x="6622" y="6926"/>
                  </a:lnTo>
                  <a:lnTo>
                    <a:pt x="6646" y="6576"/>
                  </a:lnTo>
                  <a:lnTo>
                    <a:pt x="6669" y="6155"/>
                  </a:lnTo>
                  <a:lnTo>
                    <a:pt x="6692" y="5688"/>
                  </a:lnTo>
                  <a:lnTo>
                    <a:pt x="6692" y="5163"/>
                  </a:lnTo>
                  <a:lnTo>
                    <a:pt x="6692" y="4625"/>
                  </a:lnTo>
                  <a:lnTo>
                    <a:pt x="6681" y="3492"/>
                  </a:lnTo>
                  <a:lnTo>
                    <a:pt x="6646" y="4041"/>
                  </a:lnTo>
                  <a:lnTo>
                    <a:pt x="6622" y="4263"/>
                  </a:lnTo>
                  <a:lnTo>
                    <a:pt x="6599" y="4438"/>
                  </a:lnTo>
                  <a:lnTo>
                    <a:pt x="6529" y="4684"/>
                  </a:lnTo>
                  <a:lnTo>
                    <a:pt x="6447" y="4929"/>
                  </a:lnTo>
                  <a:lnTo>
                    <a:pt x="6342" y="5163"/>
                  </a:lnTo>
                  <a:lnTo>
                    <a:pt x="6214" y="5384"/>
                  </a:lnTo>
                  <a:lnTo>
                    <a:pt x="6062" y="5595"/>
                  </a:lnTo>
                  <a:lnTo>
                    <a:pt x="5898" y="5793"/>
                  </a:lnTo>
                  <a:lnTo>
                    <a:pt x="5711" y="5980"/>
                  </a:lnTo>
                  <a:lnTo>
                    <a:pt x="5501" y="6155"/>
                  </a:lnTo>
                  <a:lnTo>
                    <a:pt x="5279" y="6295"/>
                  </a:lnTo>
                  <a:lnTo>
                    <a:pt x="5163" y="6366"/>
                  </a:lnTo>
                  <a:lnTo>
                    <a:pt x="5034" y="6424"/>
                  </a:lnTo>
                  <a:lnTo>
                    <a:pt x="4917" y="6482"/>
                  </a:lnTo>
                  <a:lnTo>
                    <a:pt x="4777" y="6529"/>
                  </a:lnTo>
                  <a:lnTo>
                    <a:pt x="4649" y="6564"/>
                  </a:lnTo>
                  <a:lnTo>
                    <a:pt x="4508" y="6599"/>
                  </a:lnTo>
                  <a:lnTo>
                    <a:pt x="4368" y="6622"/>
                  </a:lnTo>
                  <a:lnTo>
                    <a:pt x="4228" y="6646"/>
                  </a:lnTo>
                  <a:lnTo>
                    <a:pt x="3773" y="6646"/>
                  </a:lnTo>
                  <a:lnTo>
                    <a:pt x="3621" y="6622"/>
                  </a:lnTo>
                  <a:lnTo>
                    <a:pt x="3469" y="6599"/>
                  </a:lnTo>
                  <a:lnTo>
                    <a:pt x="3306" y="6564"/>
                  </a:lnTo>
                  <a:lnTo>
                    <a:pt x="3142" y="6517"/>
                  </a:lnTo>
                  <a:lnTo>
                    <a:pt x="2990" y="6459"/>
                  </a:lnTo>
                  <a:lnTo>
                    <a:pt x="2838" y="6401"/>
                  </a:lnTo>
                  <a:lnTo>
                    <a:pt x="2687" y="6319"/>
                  </a:lnTo>
                  <a:lnTo>
                    <a:pt x="2546" y="6237"/>
                  </a:lnTo>
                  <a:lnTo>
                    <a:pt x="2406" y="6132"/>
                  </a:lnTo>
                  <a:lnTo>
                    <a:pt x="2266" y="6038"/>
                  </a:lnTo>
                  <a:lnTo>
                    <a:pt x="2138" y="5922"/>
                  </a:lnTo>
                  <a:lnTo>
                    <a:pt x="2009" y="5805"/>
                  </a:lnTo>
                  <a:lnTo>
                    <a:pt x="1892" y="5676"/>
                  </a:lnTo>
                  <a:lnTo>
                    <a:pt x="1776" y="5536"/>
                  </a:lnTo>
                  <a:lnTo>
                    <a:pt x="1659" y="5396"/>
                  </a:lnTo>
                  <a:lnTo>
                    <a:pt x="1554" y="5244"/>
                  </a:lnTo>
                  <a:lnTo>
                    <a:pt x="1449" y="5093"/>
                  </a:lnTo>
                  <a:lnTo>
                    <a:pt x="1250" y="4777"/>
                  </a:lnTo>
                  <a:lnTo>
                    <a:pt x="1087" y="4427"/>
                  </a:lnTo>
                  <a:lnTo>
                    <a:pt x="935" y="4065"/>
                  </a:lnTo>
                  <a:lnTo>
                    <a:pt x="795" y="3691"/>
                  </a:lnTo>
                  <a:lnTo>
                    <a:pt x="678" y="3306"/>
                  </a:lnTo>
                  <a:lnTo>
                    <a:pt x="596" y="2909"/>
                  </a:lnTo>
                  <a:lnTo>
                    <a:pt x="514" y="2511"/>
                  </a:lnTo>
                  <a:lnTo>
                    <a:pt x="468" y="2114"/>
                  </a:lnTo>
                  <a:lnTo>
                    <a:pt x="444" y="1717"/>
                  </a:lnTo>
                  <a:lnTo>
                    <a:pt x="433" y="1332"/>
                  </a:lnTo>
                  <a:lnTo>
                    <a:pt x="444" y="923"/>
                  </a:lnTo>
                  <a:lnTo>
                    <a:pt x="479" y="479"/>
                  </a:lnTo>
                  <a:lnTo>
                    <a:pt x="514" y="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455;p29">
              <a:extLst>
                <a:ext uri="{FF2B5EF4-FFF2-40B4-BE49-F238E27FC236}">
                  <a16:creationId xmlns:a16="http://schemas.microsoft.com/office/drawing/2014/main" id="{C29E29CF-9C74-4976-9F9F-10973BE2F620}"/>
                </a:ext>
              </a:extLst>
            </p:cNvPr>
            <p:cNvSpPr/>
            <p:nvPr/>
          </p:nvSpPr>
          <p:spPr>
            <a:xfrm>
              <a:off x="772367" y="1317959"/>
              <a:ext cx="408720" cy="452179"/>
            </a:xfrm>
            <a:custGeom>
              <a:avLst/>
              <a:gdLst/>
              <a:ahLst/>
              <a:cxnLst/>
              <a:rect l="l" t="t" r="r" b="b"/>
              <a:pathLst>
                <a:path w="14389" h="15919" extrusionOk="0">
                  <a:moveTo>
                    <a:pt x="8175" y="0"/>
                  </a:moveTo>
                  <a:lnTo>
                    <a:pt x="7837" y="24"/>
                  </a:lnTo>
                  <a:lnTo>
                    <a:pt x="7510" y="47"/>
                  </a:lnTo>
                  <a:lnTo>
                    <a:pt x="7218" y="94"/>
                  </a:lnTo>
                  <a:lnTo>
                    <a:pt x="6938" y="141"/>
                  </a:lnTo>
                  <a:lnTo>
                    <a:pt x="6470" y="234"/>
                  </a:lnTo>
                  <a:lnTo>
                    <a:pt x="6167" y="304"/>
                  </a:lnTo>
                  <a:lnTo>
                    <a:pt x="6062" y="339"/>
                  </a:lnTo>
                  <a:lnTo>
                    <a:pt x="5921" y="374"/>
                  </a:lnTo>
                  <a:lnTo>
                    <a:pt x="5793" y="433"/>
                  </a:lnTo>
                  <a:lnTo>
                    <a:pt x="5653" y="503"/>
                  </a:lnTo>
                  <a:lnTo>
                    <a:pt x="5524" y="584"/>
                  </a:lnTo>
                  <a:lnTo>
                    <a:pt x="5396" y="690"/>
                  </a:lnTo>
                  <a:lnTo>
                    <a:pt x="5256" y="818"/>
                  </a:lnTo>
                  <a:lnTo>
                    <a:pt x="5127" y="946"/>
                  </a:lnTo>
                  <a:lnTo>
                    <a:pt x="4999" y="1098"/>
                  </a:lnTo>
                  <a:lnTo>
                    <a:pt x="4882" y="1250"/>
                  </a:lnTo>
                  <a:lnTo>
                    <a:pt x="4754" y="1425"/>
                  </a:lnTo>
                  <a:lnTo>
                    <a:pt x="4637" y="1612"/>
                  </a:lnTo>
                  <a:lnTo>
                    <a:pt x="4520" y="1799"/>
                  </a:lnTo>
                  <a:lnTo>
                    <a:pt x="4415" y="1998"/>
                  </a:lnTo>
                  <a:lnTo>
                    <a:pt x="4310" y="2208"/>
                  </a:lnTo>
                  <a:lnTo>
                    <a:pt x="4205" y="2430"/>
                  </a:lnTo>
                  <a:lnTo>
                    <a:pt x="4111" y="2652"/>
                  </a:lnTo>
                  <a:lnTo>
                    <a:pt x="4029" y="2873"/>
                  </a:lnTo>
                  <a:lnTo>
                    <a:pt x="3948" y="3107"/>
                  </a:lnTo>
                  <a:lnTo>
                    <a:pt x="3866" y="3352"/>
                  </a:lnTo>
                  <a:lnTo>
                    <a:pt x="3808" y="3586"/>
                  </a:lnTo>
                  <a:lnTo>
                    <a:pt x="3749" y="3831"/>
                  </a:lnTo>
                  <a:lnTo>
                    <a:pt x="3691" y="4076"/>
                  </a:lnTo>
                  <a:lnTo>
                    <a:pt x="3656" y="4310"/>
                  </a:lnTo>
                  <a:lnTo>
                    <a:pt x="3621" y="4555"/>
                  </a:lnTo>
                  <a:lnTo>
                    <a:pt x="3597" y="4800"/>
                  </a:lnTo>
                  <a:lnTo>
                    <a:pt x="3586" y="5034"/>
                  </a:lnTo>
                  <a:lnTo>
                    <a:pt x="3586" y="5279"/>
                  </a:lnTo>
                  <a:lnTo>
                    <a:pt x="3597" y="5501"/>
                  </a:lnTo>
                  <a:lnTo>
                    <a:pt x="3621" y="5735"/>
                  </a:lnTo>
                  <a:lnTo>
                    <a:pt x="3644" y="5957"/>
                  </a:lnTo>
                  <a:lnTo>
                    <a:pt x="3691" y="6167"/>
                  </a:lnTo>
                  <a:lnTo>
                    <a:pt x="3749" y="6377"/>
                  </a:lnTo>
                  <a:lnTo>
                    <a:pt x="3504" y="6365"/>
                  </a:lnTo>
                  <a:lnTo>
                    <a:pt x="3212" y="6377"/>
                  </a:lnTo>
                  <a:lnTo>
                    <a:pt x="2862" y="6401"/>
                  </a:lnTo>
                  <a:lnTo>
                    <a:pt x="2663" y="6436"/>
                  </a:lnTo>
                  <a:lnTo>
                    <a:pt x="2453" y="6459"/>
                  </a:lnTo>
                  <a:lnTo>
                    <a:pt x="2243" y="6506"/>
                  </a:lnTo>
                  <a:lnTo>
                    <a:pt x="2021" y="6564"/>
                  </a:lnTo>
                  <a:lnTo>
                    <a:pt x="1799" y="6622"/>
                  </a:lnTo>
                  <a:lnTo>
                    <a:pt x="1577" y="6704"/>
                  </a:lnTo>
                  <a:lnTo>
                    <a:pt x="1355" y="6798"/>
                  </a:lnTo>
                  <a:lnTo>
                    <a:pt x="1145" y="6903"/>
                  </a:lnTo>
                  <a:lnTo>
                    <a:pt x="946" y="7031"/>
                  </a:lnTo>
                  <a:lnTo>
                    <a:pt x="759" y="7183"/>
                  </a:lnTo>
                  <a:lnTo>
                    <a:pt x="584" y="7346"/>
                  </a:lnTo>
                  <a:lnTo>
                    <a:pt x="502" y="7428"/>
                  </a:lnTo>
                  <a:lnTo>
                    <a:pt x="421" y="7533"/>
                  </a:lnTo>
                  <a:lnTo>
                    <a:pt x="351" y="7627"/>
                  </a:lnTo>
                  <a:lnTo>
                    <a:pt x="292" y="7732"/>
                  </a:lnTo>
                  <a:lnTo>
                    <a:pt x="234" y="7849"/>
                  </a:lnTo>
                  <a:lnTo>
                    <a:pt x="175" y="7965"/>
                  </a:lnTo>
                  <a:lnTo>
                    <a:pt x="129" y="8094"/>
                  </a:lnTo>
                  <a:lnTo>
                    <a:pt x="94" y="8222"/>
                  </a:lnTo>
                  <a:lnTo>
                    <a:pt x="59" y="8363"/>
                  </a:lnTo>
                  <a:lnTo>
                    <a:pt x="35" y="8503"/>
                  </a:lnTo>
                  <a:lnTo>
                    <a:pt x="12" y="8655"/>
                  </a:lnTo>
                  <a:lnTo>
                    <a:pt x="0" y="8806"/>
                  </a:lnTo>
                  <a:lnTo>
                    <a:pt x="0" y="8970"/>
                  </a:lnTo>
                  <a:lnTo>
                    <a:pt x="12" y="9145"/>
                  </a:lnTo>
                  <a:lnTo>
                    <a:pt x="24" y="9320"/>
                  </a:lnTo>
                  <a:lnTo>
                    <a:pt x="59" y="9507"/>
                  </a:lnTo>
                  <a:lnTo>
                    <a:pt x="94" y="9694"/>
                  </a:lnTo>
                  <a:lnTo>
                    <a:pt x="140" y="9904"/>
                  </a:lnTo>
                  <a:lnTo>
                    <a:pt x="199" y="10114"/>
                  </a:lnTo>
                  <a:lnTo>
                    <a:pt x="269" y="10325"/>
                  </a:lnTo>
                  <a:lnTo>
                    <a:pt x="351" y="10547"/>
                  </a:lnTo>
                  <a:lnTo>
                    <a:pt x="444" y="10780"/>
                  </a:lnTo>
                  <a:lnTo>
                    <a:pt x="549" y="11025"/>
                  </a:lnTo>
                  <a:lnTo>
                    <a:pt x="666" y="11282"/>
                  </a:lnTo>
                  <a:lnTo>
                    <a:pt x="794" y="11539"/>
                  </a:lnTo>
                  <a:lnTo>
                    <a:pt x="935" y="11808"/>
                  </a:lnTo>
                  <a:lnTo>
                    <a:pt x="1180" y="12240"/>
                  </a:lnTo>
                  <a:lnTo>
                    <a:pt x="1437" y="12649"/>
                  </a:lnTo>
                  <a:lnTo>
                    <a:pt x="1694" y="13022"/>
                  </a:lnTo>
                  <a:lnTo>
                    <a:pt x="1951" y="13385"/>
                  </a:lnTo>
                  <a:lnTo>
                    <a:pt x="2208" y="13712"/>
                  </a:lnTo>
                  <a:lnTo>
                    <a:pt x="2476" y="14027"/>
                  </a:lnTo>
                  <a:lnTo>
                    <a:pt x="2733" y="14307"/>
                  </a:lnTo>
                  <a:lnTo>
                    <a:pt x="3002" y="14576"/>
                  </a:lnTo>
                  <a:lnTo>
                    <a:pt x="3270" y="14809"/>
                  </a:lnTo>
                  <a:lnTo>
                    <a:pt x="3527" y="15031"/>
                  </a:lnTo>
                  <a:lnTo>
                    <a:pt x="3796" y="15218"/>
                  </a:lnTo>
                  <a:lnTo>
                    <a:pt x="4053" y="15393"/>
                  </a:lnTo>
                  <a:lnTo>
                    <a:pt x="4310" y="15557"/>
                  </a:lnTo>
                  <a:lnTo>
                    <a:pt x="4567" y="15685"/>
                  </a:lnTo>
                  <a:lnTo>
                    <a:pt x="4824" y="15802"/>
                  </a:lnTo>
                  <a:lnTo>
                    <a:pt x="5069" y="15895"/>
                  </a:lnTo>
                  <a:lnTo>
                    <a:pt x="5127" y="15919"/>
                  </a:lnTo>
                  <a:lnTo>
                    <a:pt x="5221" y="15043"/>
                  </a:lnTo>
                  <a:lnTo>
                    <a:pt x="5337" y="14132"/>
                  </a:lnTo>
                  <a:lnTo>
                    <a:pt x="5594" y="12333"/>
                  </a:lnTo>
                  <a:lnTo>
                    <a:pt x="5688" y="11691"/>
                  </a:lnTo>
                  <a:lnTo>
                    <a:pt x="5770" y="11084"/>
                  </a:lnTo>
                  <a:lnTo>
                    <a:pt x="5583" y="11130"/>
                  </a:lnTo>
                  <a:lnTo>
                    <a:pt x="5384" y="11154"/>
                  </a:lnTo>
                  <a:lnTo>
                    <a:pt x="5186" y="11154"/>
                  </a:lnTo>
                  <a:lnTo>
                    <a:pt x="4975" y="11130"/>
                  </a:lnTo>
                  <a:lnTo>
                    <a:pt x="4765" y="11084"/>
                  </a:lnTo>
                  <a:lnTo>
                    <a:pt x="4555" y="11014"/>
                  </a:lnTo>
                  <a:lnTo>
                    <a:pt x="4345" y="10920"/>
                  </a:lnTo>
                  <a:lnTo>
                    <a:pt x="4146" y="10803"/>
                  </a:lnTo>
                  <a:lnTo>
                    <a:pt x="3994" y="10698"/>
                  </a:lnTo>
                  <a:lnTo>
                    <a:pt x="3854" y="10593"/>
                  </a:lnTo>
                  <a:lnTo>
                    <a:pt x="3726" y="10465"/>
                  </a:lnTo>
                  <a:lnTo>
                    <a:pt x="3609" y="10336"/>
                  </a:lnTo>
                  <a:lnTo>
                    <a:pt x="3504" y="10196"/>
                  </a:lnTo>
                  <a:lnTo>
                    <a:pt x="3410" y="10056"/>
                  </a:lnTo>
                  <a:lnTo>
                    <a:pt x="3340" y="9916"/>
                  </a:lnTo>
                  <a:lnTo>
                    <a:pt x="3282" y="9764"/>
                  </a:lnTo>
                  <a:lnTo>
                    <a:pt x="3235" y="9624"/>
                  </a:lnTo>
                  <a:lnTo>
                    <a:pt x="3212" y="9472"/>
                  </a:lnTo>
                  <a:lnTo>
                    <a:pt x="3189" y="9320"/>
                  </a:lnTo>
                  <a:lnTo>
                    <a:pt x="3200" y="9180"/>
                  </a:lnTo>
                  <a:lnTo>
                    <a:pt x="3212" y="9028"/>
                  </a:lnTo>
                  <a:lnTo>
                    <a:pt x="3247" y="8900"/>
                  </a:lnTo>
                  <a:lnTo>
                    <a:pt x="3305" y="8760"/>
                  </a:lnTo>
                  <a:lnTo>
                    <a:pt x="3375" y="8631"/>
                  </a:lnTo>
                  <a:lnTo>
                    <a:pt x="3469" y="8514"/>
                  </a:lnTo>
                  <a:lnTo>
                    <a:pt x="3574" y="8398"/>
                  </a:lnTo>
                  <a:lnTo>
                    <a:pt x="3691" y="8304"/>
                  </a:lnTo>
                  <a:lnTo>
                    <a:pt x="3819" y="8234"/>
                  </a:lnTo>
                  <a:lnTo>
                    <a:pt x="3959" y="8164"/>
                  </a:lnTo>
                  <a:lnTo>
                    <a:pt x="4111" y="8117"/>
                  </a:lnTo>
                  <a:lnTo>
                    <a:pt x="4275" y="8082"/>
                  </a:lnTo>
                  <a:lnTo>
                    <a:pt x="4438" y="8071"/>
                  </a:lnTo>
                  <a:lnTo>
                    <a:pt x="4695" y="8071"/>
                  </a:lnTo>
                  <a:lnTo>
                    <a:pt x="4835" y="8094"/>
                  </a:lnTo>
                  <a:lnTo>
                    <a:pt x="4975" y="8117"/>
                  </a:lnTo>
                  <a:lnTo>
                    <a:pt x="5151" y="8164"/>
                  </a:lnTo>
                  <a:lnTo>
                    <a:pt x="5326" y="8234"/>
                  </a:lnTo>
                  <a:lnTo>
                    <a:pt x="5501" y="8316"/>
                  </a:lnTo>
                  <a:lnTo>
                    <a:pt x="5664" y="8409"/>
                  </a:lnTo>
                  <a:lnTo>
                    <a:pt x="5793" y="8491"/>
                  </a:lnTo>
                  <a:lnTo>
                    <a:pt x="5910" y="8584"/>
                  </a:lnTo>
                  <a:lnTo>
                    <a:pt x="6085" y="8748"/>
                  </a:lnTo>
                  <a:lnTo>
                    <a:pt x="6237" y="8923"/>
                  </a:lnTo>
                  <a:lnTo>
                    <a:pt x="6365" y="9110"/>
                  </a:lnTo>
                  <a:lnTo>
                    <a:pt x="6470" y="9309"/>
                  </a:lnTo>
                  <a:lnTo>
                    <a:pt x="6622" y="9274"/>
                  </a:lnTo>
                  <a:lnTo>
                    <a:pt x="6786" y="9215"/>
                  </a:lnTo>
                  <a:lnTo>
                    <a:pt x="6914" y="9145"/>
                  </a:lnTo>
                  <a:lnTo>
                    <a:pt x="7031" y="9075"/>
                  </a:lnTo>
                  <a:lnTo>
                    <a:pt x="7136" y="8982"/>
                  </a:lnTo>
                  <a:lnTo>
                    <a:pt x="7229" y="8876"/>
                  </a:lnTo>
                  <a:lnTo>
                    <a:pt x="7300" y="8760"/>
                  </a:lnTo>
                  <a:lnTo>
                    <a:pt x="7358" y="8643"/>
                  </a:lnTo>
                  <a:lnTo>
                    <a:pt x="7416" y="8503"/>
                  </a:lnTo>
                  <a:lnTo>
                    <a:pt x="7451" y="8363"/>
                  </a:lnTo>
                  <a:lnTo>
                    <a:pt x="7486" y="8211"/>
                  </a:lnTo>
                  <a:lnTo>
                    <a:pt x="7510" y="8059"/>
                  </a:lnTo>
                  <a:lnTo>
                    <a:pt x="7521" y="7895"/>
                  </a:lnTo>
                  <a:lnTo>
                    <a:pt x="7521" y="7732"/>
                  </a:lnTo>
                  <a:lnTo>
                    <a:pt x="7510" y="7405"/>
                  </a:lnTo>
                  <a:lnTo>
                    <a:pt x="7475" y="7066"/>
                  </a:lnTo>
                  <a:lnTo>
                    <a:pt x="7416" y="6739"/>
                  </a:lnTo>
                  <a:lnTo>
                    <a:pt x="7346" y="6424"/>
                  </a:lnTo>
                  <a:lnTo>
                    <a:pt x="7276" y="6132"/>
                  </a:lnTo>
                  <a:lnTo>
                    <a:pt x="7206" y="5875"/>
                  </a:lnTo>
                  <a:lnTo>
                    <a:pt x="7089" y="5501"/>
                  </a:lnTo>
                  <a:lnTo>
                    <a:pt x="7043" y="5361"/>
                  </a:lnTo>
                  <a:lnTo>
                    <a:pt x="7148" y="5396"/>
                  </a:lnTo>
                  <a:lnTo>
                    <a:pt x="7451" y="5501"/>
                  </a:lnTo>
                  <a:lnTo>
                    <a:pt x="7965" y="5665"/>
                  </a:lnTo>
                  <a:lnTo>
                    <a:pt x="8654" y="5863"/>
                  </a:lnTo>
                  <a:lnTo>
                    <a:pt x="9063" y="5968"/>
                  </a:lnTo>
                  <a:lnTo>
                    <a:pt x="9519" y="6073"/>
                  </a:lnTo>
                  <a:lnTo>
                    <a:pt x="10009" y="6190"/>
                  </a:lnTo>
                  <a:lnTo>
                    <a:pt x="10535" y="6307"/>
                  </a:lnTo>
                  <a:lnTo>
                    <a:pt x="11107" y="6412"/>
                  </a:lnTo>
                  <a:lnTo>
                    <a:pt x="11714" y="6517"/>
                  </a:lnTo>
                  <a:lnTo>
                    <a:pt x="12357" y="6622"/>
                  </a:lnTo>
                  <a:lnTo>
                    <a:pt x="13022" y="6704"/>
                  </a:lnTo>
                  <a:lnTo>
                    <a:pt x="13186" y="6728"/>
                  </a:lnTo>
                  <a:lnTo>
                    <a:pt x="13478" y="6728"/>
                  </a:lnTo>
                  <a:lnTo>
                    <a:pt x="13606" y="6716"/>
                  </a:lnTo>
                  <a:lnTo>
                    <a:pt x="13723" y="6704"/>
                  </a:lnTo>
                  <a:lnTo>
                    <a:pt x="13840" y="6681"/>
                  </a:lnTo>
                  <a:lnTo>
                    <a:pt x="13933" y="6646"/>
                  </a:lnTo>
                  <a:lnTo>
                    <a:pt x="14015" y="6599"/>
                  </a:lnTo>
                  <a:lnTo>
                    <a:pt x="14097" y="6552"/>
                  </a:lnTo>
                  <a:lnTo>
                    <a:pt x="14167" y="6494"/>
                  </a:lnTo>
                  <a:lnTo>
                    <a:pt x="14225" y="6436"/>
                  </a:lnTo>
                  <a:lnTo>
                    <a:pt x="14272" y="6365"/>
                  </a:lnTo>
                  <a:lnTo>
                    <a:pt x="14307" y="6295"/>
                  </a:lnTo>
                  <a:lnTo>
                    <a:pt x="14342" y="6214"/>
                  </a:lnTo>
                  <a:lnTo>
                    <a:pt x="14365" y="6132"/>
                  </a:lnTo>
                  <a:lnTo>
                    <a:pt x="14377" y="6038"/>
                  </a:lnTo>
                  <a:lnTo>
                    <a:pt x="14389" y="5945"/>
                  </a:lnTo>
                  <a:lnTo>
                    <a:pt x="14377" y="5840"/>
                  </a:lnTo>
                  <a:lnTo>
                    <a:pt x="14377" y="5735"/>
                  </a:lnTo>
                  <a:lnTo>
                    <a:pt x="14330" y="5513"/>
                  </a:lnTo>
                  <a:lnTo>
                    <a:pt x="14272" y="5268"/>
                  </a:lnTo>
                  <a:lnTo>
                    <a:pt x="14178" y="5011"/>
                  </a:lnTo>
                  <a:lnTo>
                    <a:pt x="14062" y="4754"/>
                  </a:lnTo>
                  <a:lnTo>
                    <a:pt x="13933" y="4473"/>
                  </a:lnTo>
                  <a:lnTo>
                    <a:pt x="13770" y="4193"/>
                  </a:lnTo>
                  <a:lnTo>
                    <a:pt x="13606" y="3913"/>
                  </a:lnTo>
                  <a:lnTo>
                    <a:pt x="13419" y="3621"/>
                  </a:lnTo>
                  <a:lnTo>
                    <a:pt x="13221" y="3329"/>
                  </a:lnTo>
                  <a:lnTo>
                    <a:pt x="13011" y="3037"/>
                  </a:lnTo>
                  <a:lnTo>
                    <a:pt x="12800" y="2757"/>
                  </a:lnTo>
                  <a:lnTo>
                    <a:pt x="12567" y="2476"/>
                  </a:lnTo>
                  <a:lnTo>
                    <a:pt x="12345" y="2208"/>
                  </a:lnTo>
                  <a:lnTo>
                    <a:pt x="12111" y="1939"/>
                  </a:lnTo>
                  <a:lnTo>
                    <a:pt x="11878" y="1694"/>
                  </a:lnTo>
                  <a:lnTo>
                    <a:pt x="11644" y="1449"/>
                  </a:lnTo>
                  <a:lnTo>
                    <a:pt x="11422" y="1227"/>
                  </a:lnTo>
                  <a:lnTo>
                    <a:pt x="11200" y="1028"/>
                  </a:lnTo>
                  <a:lnTo>
                    <a:pt x="10990" y="841"/>
                  </a:lnTo>
                  <a:lnTo>
                    <a:pt x="10780" y="678"/>
                  </a:lnTo>
                  <a:lnTo>
                    <a:pt x="10593" y="538"/>
                  </a:lnTo>
                  <a:lnTo>
                    <a:pt x="10406" y="421"/>
                  </a:lnTo>
                  <a:lnTo>
                    <a:pt x="10243" y="339"/>
                  </a:lnTo>
                  <a:lnTo>
                    <a:pt x="10079" y="269"/>
                  </a:lnTo>
                  <a:lnTo>
                    <a:pt x="9916" y="211"/>
                  </a:lnTo>
                  <a:lnTo>
                    <a:pt x="9752" y="164"/>
                  </a:lnTo>
                  <a:lnTo>
                    <a:pt x="9577" y="117"/>
                  </a:lnTo>
                  <a:lnTo>
                    <a:pt x="9402" y="82"/>
                  </a:lnTo>
                  <a:lnTo>
                    <a:pt x="9227" y="59"/>
                  </a:lnTo>
                  <a:lnTo>
                    <a:pt x="8876" y="12"/>
                  </a:lnTo>
                  <a:lnTo>
                    <a:pt x="8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456;p29">
              <a:extLst>
                <a:ext uri="{FF2B5EF4-FFF2-40B4-BE49-F238E27FC236}">
                  <a16:creationId xmlns:a16="http://schemas.microsoft.com/office/drawing/2014/main" id="{8B885064-0728-470A-8C7B-F68E58886399}"/>
                </a:ext>
              </a:extLst>
            </p:cNvPr>
            <p:cNvSpPr/>
            <p:nvPr/>
          </p:nvSpPr>
          <p:spPr>
            <a:xfrm>
              <a:off x="862926" y="1470245"/>
              <a:ext cx="318164" cy="487998"/>
            </a:xfrm>
            <a:custGeom>
              <a:avLst/>
              <a:gdLst/>
              <a:ahLst/>
              <a:cxnLst/>
              <a:rect l="l" t="t" r="r" b="b"/>
              <a:pathLst>
                <a:path w="11201" h="17180" extrusionOk="0">
                  <a:moveTo>
                    <a:pt x="1017" y="3609"/>
                  </a:moveTo>
                  <a:lnTo>
                    <a:pt x="1227" y="3656"/>
                  </a:lnTo>
                  <a:lnTo>
                    <a:pt x="1425" y="3726"/>
                  </a:lnTo>
                  <a:lnTo>
                    <a:pt x="1671" y="3807"/>
                  </a:lnTo>
                  <a:lnTo>
                    <a:pt x="1939" y="3913"/>
                  </a:lnTo>
                  <a:lnTo>
                    <a:pt x="2068" y="3983"/>
                  </a:lnTo>
                  <a:lnTo>
                    <a:pt x="2208" y="4053"/>
                  </a:lnTo>
                  <a:lnTo>
                    <a:pt x="2336" y="4134"/>
                  </a:lnTo>
                  <a:lnTo>
                    <a:pt x="2465" y="4216"/>
                  </a:lnTo>
                  <a:lnTo>
                    <a:pt x="2582" y="4310"/>
                  </a:lnTo>
                  <a:lnTo>
                    <a:pt x="2687" y="4415"/>
                  </a:lnTo>
                  <a:lnTo>
                    <a:pt x="2698" y="4426"/>
                  </a:lnTo>
                  <a:lnTo>
                    <a:pt x="2804" y="4555"/>
                  </a:lnTo>
                  <a:lnTo>
                    <a:pt x="2897" y="4695"/>
                  </a:lnTo>
                  <a:lnTo>
                    <a:pt x="2909" y="4765"/>
                  </a:lnTo>
                  <a:lnTo>
                    <a:pt x="2897" y="4823"/>
                  </a:lnTo>
                  <a:lnTo>
                    <a:pt x="2874" y="4882"/>
                  </a:lnTo>
                  <a:lnTo>
                    <a:pt x="2815" y="4917"/>
                  </a:lnTo>
                  <a:lnTo>
                    <a:pt x="2780" y="4929"/>
                  </a:lnTo>
                  <a:lnTo>
                    <a:pt x="2745" y="4940"/>
                  </a:lnTo>
                  <a:lnTo>
                    <a:pt x="2710" y="4929"/>
                  </a:lnTo>
                  <a:lnTo>
                    <a:pt x="2652" y="4917"/>
                  </a:lnTo>
                  <a:lnTo>
                    <a:pt x="2617" y="4882"/>
                  </a:lnTo>
                  <a:lnTo>
                    <a:pt x="2593" y="4847"/>
                  </a:lnTo>
                  <a:lnTo>
                    <a:pt x="2535" y="4753"/>
                  </a:lnTo>
                  <a:lnTo>
                    <a:pt x="2465" y="4660"/>
                  </a:lnTo>
                  <a:lnTo>
                    <a:pt x="2383" y="4578"/>
                  </a:lnTo>
                  <a:lnTo>
                    <a:pt x="2278" y="4496"/>
                  </a:lnTo>
                  <a:lnTo>
                    <a:pt x="2173" y="4415"/>
                  </a:lnTo>
                  <a:lnTo>
                    <a:pt x="2056" y="4345"/>
                  </a:lnTo>
                  <a:lnTo>
                    <a:pt x="1811" y="4228"/>
                  </a:lnTo>
                  <a:lnTo>
                    <a:pt x="1566" y="4123"/>
                  </a:lnTo>
                  <a:lnTo>
                    <a:pt x="1320" y="4041"/>
                  </a:lnTo>
                  <a:lnTo>
                    <a:pt x="1110" y="3971"/>
                  </a:lnTo>
                  <a:lnTo>
                    <a:pt x="947" y="3936"/>
                  </a:lnTo>
                  <a:lnTo>
                    <a:pt x="888" y="3913"/>
                  </a:lnTo>
                  <a:lnTo>
                    <a:pt x="841" y="3866"/>
                  </a:lnTo>
                  <a:lnTo>
                    <a:pt x="818" y="3807"/>
                  </a:lnTo>
                  <a:lnTo>
                    <a:pt x="818" y="3737"/>
                  </a:lnTo>
                  <a:lnTo>
                    <a:pt x="841" y="3679"/>
                  </a:lnTo>
                  <a:lnTo>
                    <a:pt x="888" y="3632"/>
                  </a:lnTo>
                  <a:lnTo>
                    <a:pt x="947" y="3609"/>
                  </a:lnTo>
                  <a:close/>
                  <a:moveTo>
                    <a:pt x="3855" y="0"/>
                  </a:moveTo>
                  <a:lnTo>
                    <a:pt x="3901" y="140"/>
                  </a:lnTo>
                  <a:lnTo>
                    <a:pt x="4018" y="514"/>
                  </a:lnTo>
                  <a:lnTo>
                    <a:pt x="4088" y="771"/>
                  </a:lnTo>
                  <a:lnTo>
                    <a:pt x="4158" y="1063"/>
                  </a:lnTo>
                  <a:lnTo>
                    <a:pt x="4228" y="1378"/>
                  </a:lnTo>
                  <a:lnTo>
                    <a:pt x="4287" y="1705"/>
                  </a:lnTo>
                  <a:lnTo>
                    <a:pt x="4322" y="2044"/>
                  </a:lnTo>
                  <a:lnTo>
                    <a:pt x="4333" y="2371"/>
                  </a:lnTo>
                  <a:lnTo>
                    <a:pt x="4333" y="2534"/>
                  </a:lnTo>
                  <a:lnTo>
                    <a:pt x="4322" y="2698"/>
                  </a:lnTo>
                  <a:lnTo>
                    <a:pt x="4298" y="2850"/>
                  </a:lnTo>
                  <a:lnTo>
                    <a:pt x="4263" y="3002"/>
                  </a:lnTo>
                  <a:lnTo>
                    <a:pt x="4228" y="3142"/>
                  </a:lnTo>
                  <a:lnTo>
                    <a:pt x="4170" y="3282"/>
                  </a:lnTo>
                  <a:lnTo>
                    <a:pt x="4112" y="3399"/>
                  </a:lnTo>
                  <a:lnTo>
                    <a:pt x="4041" y="3515"/>
                  </a:lnTo>
                  <a:lnTo>
                    <a:pt x="3948" y="3621"/>
                  </a:lnTo>
                  <a:lnTo>
                    <a:pt x="3843" y="3714"/>
                  </a:lnTo>
                  <a:lnTo>
                    <a:pt x="3726" y="3784"/>
                  </a:lnTo>
                  <a:lnTo>
                    <a:pt x="3598" y="3854"/>
                  </a:lnTo>
                  <a:lnTo>
                    <a:pt x="3434" y="3913"/>
                  </a:lnTo>
                  <a:lnTo>
                    <a:pt x="3282" y="3948"/>
                  </a:lnTo>
                  <a:lnTo>
                    <a:pt x="3177" y="3749"/>
                  </a:lnTo>
                  <a:lnTo>
                    <a:pt x="3049" y="3562"/>
                  </a:lnTo>
                  <a:lnTo>
                    <a:pt x="2897" y="3387"/>
                  </a:lnTo>
                  <a:lnTo>
                    <a:pt x="2722" y="3223"/>
                  </a:lnTo>
                  <a:lnTo>
                    <a:pt x="2605" y="3130"/>
                  </a:lnTo>
                  <a:lnTo>
                    <a:pt x="2476" y="3048"/>
                  </a:lnTo>
                  <a:lnTo>
                    <a:pt x="2313" y="2955"/>
                  </a:lnTo>
                  <a:lnTo>
                    <a:pt x="2138" y="2873"/>
                  </a:lnTo>
                  <a:lnTo>
                    <a:pt x="1963" y="2803"/>
                  </a:lnTo>
                  <a:lnTo>
                    <a:pt x="1787" y="2756"/>
                  </a:lnTo>
                  <a:lnTo>
                    <a:pt x="1647" y="2733"/>
                  </a:lnTo>
                  <a:lnTo>
                    <a:pt x="1507" y="2710"/>
                  </a:lnTo>
                  <a:lnTo>
                    <a:pt x="1250" y="2710"/>
                  </a:lnTo>
                  <a:lnTo>
                    <a:pt x="1087" y="2721"/>
                  </a:lnTo>
                  <a:lnTo>
                    <a:pt x="923" y="2756"/>
                  </a:lnTo>
                  <a:lnTo>
                    <a:pt x="771" y="2803"/>
                  </a:lnTo>
                  <a:lnTo>
                    <a:pt x="631" y="2873"/>
                  </a:lnTo>
                  <a:lnTo>
                    <a:pt x="503" y="2943"/>
                  </a:lnTo>
                  <a:lnTo>
                    <a:pt x="386" y="3037"/>
                  </a:lnTo>
                  <a:lnTo>
                    <a:pt x="281" y="3153"/>
                  </a:lnTo>
                  <a:lnTo>
                    <a:pt x="187" y="3270"/>
                  </a:lnTo>
                  <a:lnTo>
                    <a:pt x="117" y="3399"/>
                  </a:lnTo>
                  <a:lnTo>
                    <a:pt x="59" y="3539"/>
                  </a:lnTo>
                  <a:lnTo>
                    <a:pt x="24" y="3667"/>
                  </a:lnTo>
                  <a:lnTo>
                    <a:pt x="12" y="3819"/>
                  </a:lnTo>
                  <a:lnTo>
                    <a:pt x="1" y="3959"/>
                  </a:lnTo>
                  <a:lnTo>
                    <a:pt x="24" y="4111"/>
                  </a:lnTo>
                  <a:lnTo>
                    <a:pt x="47" y="4263"/>
                  </a:lnTo>
                  <a:lnTo>
                    <a:pt x="94" y="4403"/>
                  </a:lnTo>
                  <a:lnTo>
                    <a:pt x="152" y="4555"/>
                  </a:lnTo>
                  <a:lnTo>
                    <a:pt x="222" y="4695"/>
                  </a:lnTo>
                  <a:lnTo>
                    <a:pt x="316" y="4835"/>
                  </a:lnTo>
                  <a:lnTo>
                    <a:pt x="421" y="4975"/>
                  </a:lnTo>
                  <a:lnTo>
                    <a:pt x="538" y="5104"/>
                  </a:lnTo>
                  <a:lnTo>
                    <a:pt x="666" y="5232"/>
                  </a:lnTo>
                  <a:lnTo>
                    <a:pt x="806" y="5337"/>
                  </a:lnTo>
                  <a:lnTo>
                    <a:pt x="958" y="5442"/>
                  </a:lnTo>
                  <a:lnTo>
                    <a:pt x="1157" y="5559"/>
                  </a:lnTo>
                  <a:lnTo>
                    <a:pt x="1367" y="5653"/>
                  </a:lnTo>
                  <a:lnTo>
                    <a:pt x="1577" y="5723"/>
                  </a:lnTo>
                  <a:lnTo>
                    <a:pt x="1787" y="5769"/>
                  </a:lnTo>
                  <a:lnTo>
                    <a:pt x="1998" y="5793"/>
                  </a:lnTo>
                  <a:lnTo>
                    <a:pt x="2196" y="5793"/>
                  </a:lnTo>
                  <a:lnTo>
                    <a:pt x="2395" y="5769"/>
                  </a:lnTo>
                  <a:lnTo>
                    <a:pt x="2582" y="5723"/>
                  </a:lnTo>
                  <a:lnTo>
                    <a:pt x="2500" y="6330"/>
                  </a:lnTo>
                  <a:lnTo>
                    <a:pt x="2406" y="6972"/>
                  </a:lnTo>
                  <a:lnTo>
                    <a:pt x="2149" y="8771"/>
                  </a:lnTo>
                  <a:lnTo>
                    <a:pt x="2033" y="9682"/>
                  </a:lnTo>
                  <a:lnTo>
                    <a:pt x="1939" y="10558"/>
                  </a:lnTo>
                  <a:lnTo>
                    <a:pt x="1904" y="11013"/>
                  </a:lnTo>
                  <a:lnTo>
                    <a:pt x="1869" y="11457"/>
                  </a:lnTo>
                  <a:lnTo>
                    <a:pt x="1858" y="11866"/>
                  </a:lnTo>
                  <a:lnTo>
                    <a:pt x="1869" y="12251"/>
                  </a:lnTo>
                  <a:lnTo>
                    <a:pt x="1893" y="12648"/>
                  </a:lnTo>
                  <a:lnTo>
                    <a:pt x="1939" y="13045"/>
                  </a:lnTo>
                  <a:lnTo>
                    <a:pt x="2021" y="13443"/>
                  </a:lnTo>
                  <a:lnTo>
                    <a:pt x="2103" y="13840"/>
                  </a:lnTo>
                  <a:lnTo>
                    <a:pt x="2220" y="14225"/>
                  </a:lnTo>
                  <a:lnTo>
                    <a:pt x="2360" y="14599"/>
                  </a:lnTo>
                  <a:lnTo>
                    <a:pt x="2512" y="14961"/>
                  </a:lnTo>
                  <a:lnTo>
                    <a:pt x="2675" y="15311"/>
                  </a:lnTo>
                  <a:lnTo>
                    <a:pt x="2874" y="15627"/>
                  </a:lnTo>
                  <a:lnTo>
                    <a:pt x="2979" y="15778"/>
                  </a:lnTo>
                  <a:lnTo>
                    <a:pt x="3084" y="15930"/>
                  </a:lnTo>
                  <a:lnTo>
                    <a:pt x="3201" y="16070"/>
                  </a:lnTo>
                  <a:lnTo>
                    <a:pt x="3317" y="16210"/>
                  </a:lnTo>
                  <a:lnTo>
                    <a:pt x="3434" y="16339"/>
                  </a:lnTo>
                  <a:lnTo>
                    <a:pt x="3563" y="16456"/>
                  </a:lnTo>
                  <a:lnTo>
                    <a:pt x="3691" y="16572"/>
                  </a:lnTo>
                  <a:lnTo>
                    <a:pt x="3831" y="16666"/>
                  </a:lnTo>
                  <a:lnTo>
                    <a:pt x="3971" y="16771"/>
                  </a:lnTo>
                  <a:lnTo>
                    <a:pt x="4112" y="16853"/>
                  </a:lnTo>
                  <a:lnTo>
                    <a:pt x="4263" y="16935"/>
                  </a:lnTo>
                  <a:lnTo>
                    <a:pt x="4415" y="16993"/>
                  </a:lnTo>
                  <a:lnTo>
                    <a:pt x="4567" y="17051"/>
                  </a:lnTo>
                  <a:lnTo>
                    <a:pt x="4731" y="17098"/>
                  </a:lnTo>
                  <a:lnTo>
                    <a:pt x="4894" y="17133"/>
                  </a:lnTo>
                  <a:lnTo>
                    <a:pt x="5046" y="17156"/>
                  </a:lnTo>
                  <a:lnTo>
                    <a:pt x="5198" y="17180"/>
                  </a:lnTo>
                  <a:lnTo>
                    <a:pt x="5653" y="17180"/>
                  </a:lnTo>
                  <a:lnTo>
                    <a:pt x="5793" y="17156"/>
                  </a:lnTo>
                  <a:lnTo>
                    <a:pt x="5933" y="17133"/>
                  </a:lnTo>
                  <a:lnTo>
                    <a:pt x="6074" y="17098"/>
                  </a:lnTo>
                  <a:lnTo>
                    <a:pt x="6202" y="17063"/>
                  </a:lnTo>
                  <a:lnTo>
                    <a:pt x="6342" y="17016"/>
                  </a:lnTo>
                  <a:lnTo>
                    <a:pt x="6459" y="16958"/>
                  </a:lnTo>
                  <a:lnTo>
                    <a:pt x="6588" y="16900"/>
                  </a:lnTo>
                  <a:lnTo>
                    <a:pt x="6704" y="16829"/>
                  </a:lnTo>
                  <a:lnTo>
                    <a:pt x="6926" y="16689"/>
                  </a:lnTo>
                  <a:lnTo>
                    <a:pt x="7136" y="16514"/>
                  </a:lnTo>
                  <a:lnTo>
                    <a:pt x="7323" y="16327"/>
                  </a:lnTo>
                  <a:lnTo>
                    <a:pt x="7487" y="16129"/>
                  </a:lnTo>
                  <a:lnTo>
                    <a:pt x="7639" y="15918"/>
                  </a:lnTo>
                  <a:lnTo>
                    <a:pt x="7767" y="15697"/>
                  </a:lnTo>
                  <a:lnTo>
                    <a:pt x="7872" y="15463"/>
                  </a:lnTo>
                  <a:lnTo>
                    <a:pt x="7954" y="15218"/>
                  </a:lnTo>
                  <a:lnTo>
                    <a:pt x="8024" y="14972"/>
                  </a:lnTo>
                  <a:lnTo>
                    <a:pt x="8047" y="14797"/>
                  </a:lnTo>
                  <a:lnTo>
                    <a:pt x="8071" y="14575"/>
                  </a:lnTo>
                  <a:lnTo>
                    <a:pt x="8106" y="14026"/>
                  </a:lnTo>
                  <a:lnTo>
                    <a:pt x="8129" y="13583"/>
                  </a:lnTo>
                  <a:lnTo>
                    <a:pt x="8129" y="13092"/>
                  </a:lnTo>
                  <a:lnTo>
                    <a:pt x="8129" y="12029"/>
                  </a:lnTo>
                  <a:lnTo>
                    <a:pt x="8047" y="11983"/>
                  </a:lnTo>
                  <a:lnTo>
                    <a:pt x="7802" y="11843"/>
                  </a:lnTo>
                  <a:lnTo>
                    <a:pt x="7557" y="11702"/>
                  </a:lnTo>
                  <a:lnTo>
                    <a:pt x="7312" y="11551"/>
                  </a:lnTo>
                  <a:lnTo>
                    <a:pt x="7078" y="11399"/>
                  </a:lnTo>
                  <a:lnTo>
                    <a:pt x="6856" y="11235"/>
                  </a:lnTo>
                  <a:lnTo>
                    <a:pt x="6634" y="11060"/>
                  </a:lnTo>
                  <a:lnTo>
                    <a:pt x="6424" y="10873"/>
                  </a:lnTo>
                  <a:lnTo>
                    <a:pt x="6225" y="10686"/>
                  </a:lnTo>
                  <a:lnTo>
                    <a:pt x="6039" y="10488"/>
                  </a:lnTo>
                  <a:lnTo>
                    <a:pt x="5852" y="10278"/>
                  </a:lnTo>
                  <a:lnTo>
                    <a:pt x="5688" y="10067"/>
                  </a:lnTo>
                  <a:lnTo>
                    <a:pt x="5536" y="9834"/>
                  </a:lnTo>
                  <a:lnTo>
                    <a:pt x="5408" y="9612"/>
                  </a:lnTo>
                  <a:lnTo>
                    <a:pt x="5279" y="9367"/>
                  </a:lnTo>
                  <a:lnTo>
                    <a:pt x="5174" y="9121"/>
                  </a:lnTo>
                  <a:lnTo>
                    <a:pt x="5093" y="8864"/>
                  </a:lnTo>
                  <a:lnTo>
                    <a:pt x="5093" y="8864"/>
                  </a:lnTo>
                  <a:lnTo>
                    <a:pt x="5338" y="9040"/>
                  </a:lnTo>
                  <a:lnTo>
                    <a:pt x="5583" y="9215"/>
                  </a:lnTo>
                  <a:lnTo>
                    <a:pt x="5828" y="9367"/>
                  </a:lnTo>
                  <a:lnTo>
                    <a:pt x="6085" y="9507"/>
                  </a:lnTo>
                  <a:lnTo>
                    <a:pt x="6342" y="9624"/>
                  </a:lnTo>
                  <a:lnTo>
                    <a:pt x="6588" y="9740"/>
                  </a:lnTo>
                  <a:lnTo>
                    <a:pt x="6844" y="9834"/>
                  </a:lnTo>
                  <a:lnTo>
                    <a:pt x="7101" y="9927"/>
                  </a:lnTo>
                  <a:lnTo>
                    <a:pt x="7347" y="9997"/>
                  </a:lnTo>
                  <a:lnTo>
                    <a:pt x="7604" y="10056"/>
                  </a:lnTo>
                  <a:lnTo>
                    <a:pt x="7849" y="10091"/>
                  </a:lnTo>
                  <a:lnTo>
                    <a:pt x="8094" y="10126"/>
                  </a:lnTo>
                  <a:lnTo>
                    <a:pt x="8304" y="10137"/>
                  </a:lnTo>
                  <a:lnTo>
                    <a:pt x="8503" y="10126"/>
                  </a:lnTo>
                  <a:lnTo>
                    <a:pt x="8690" y="10114"/>
                  </a:lnTo>
                  <a:lnTo>
                    <a:pt x="8888" y="10102"/>
                  </a:lnTo>
                  <a:lnTo>
                    <a:pt x="9075" y="10067"/>
                  </a:lnTo>
                  <a:lnTo>
                    <a:pt x="9250" y="10021"/>
                  </a:lnTo>
                  <a:lnTo>
                    <a:pt x="9437" y="9962"/>
                  </a:lnTo>
                  <a:lnTo>
                    <a:pt x="9601" y="9892"/>
                  </a:lnTo>
                  <a:lnTo>
                    <a:pt x="9764" y="9810"/>
                  </a:lnTo>
                  <a:lnTo>
                    <a:pt x="9928" y="9729"/>
                  </a:lnTo>
                  <a:lnTo>
                    <a:pt x="10080" y="9624"/>
                  </a:lnTo>
                  <a:lnTo>
                    <a:pt x="10231" y="9507"/>
                  </a:lnTo>
                  <a:lnTo>
                    <a:pt x="10371" y="9378"/>
                  </a:lnTo>
                  <a:lnTo>
                    <a:pt x="10500" y="9238"/>
                  </a:lnTo>
                  <a:lnTo>
                    <a:pt x="10617" y="9086"/>
                  </a:lnTo>
                  <a:lnTo>
                    <a:pt x="10734" y="8923"/>
                  </a:lnTo>
                  <a:lnTo>
                    <a:pt x="10827" y="8759"/>
                  </a:lnTo>
                  <a:lnTo>
                    <a:pt x="10909" y="8584"/>
                  </a:lnTo>
                  <a:lnTo>
                    <a:pt x="10979" y="8397"/>
                  </a:lnTo>
                  <a:lnTo>
                    <a:pt x="11049" y="8199"/>
                  </a:lnTo>
                  <a:lnTo>
                    <a:pt x="11096" y="7988"/>
                  </a:lnTo>
                  <a:lnTo>
                    <a:pt x="11131" y="7778"/>
                  </a:lnTo>
                  <a:lnTo>
                    <a:pt x="11166" y="7556"/>
                  </a:lnTo>
                  <a:lnTo>
                    <a:pt x="11189" y="7334"/>
                  </a:lnTo>
                  <a:lnTo>
                    <a:pt x="11201" y="7089"/>
                  </a:lnTo>
                  <a:lnTo>
                    <a:pt x="11201" y="6856"/>
                  </a:lnTo>
                  <a:lnTo>
                    <a:pt x="11201" y="6610"/>
                  </a:lnTo>
                  <a:lnTo>
                    <a:pt x="11189" y="6353"/>
                  </a:lnTo>
                  <a:lnTo>
                    <a:pt x="11142" y="5840"/>
                  </a:lnTo>
                  <a:lnTo>
                    <a:pt x="11061" y="5326"/>
                  </a:lnTo>
                  <a:lnTo>
                    <a:pt x="10967" y="4788"/>
                  </a:lnTo>
                  <a:lnTo>
                    <a:pt x="10862" y="4263"/>
                  </a:lnTo>
                  <a:lnTo>
                    <a:pt x="10734" y="3737"/>
                  </a:lnTo>
                  <a:lnTo>
                    <a:pt x="10593" y="3223"/>
                  </a:lnTo>
                  <a:lnTo>
                    <a:pt x="10453" y="2721"/>
                  </a:lnTo>
                  <a:lnTo>
                    <a:pt x="10301" y="2242"/>
                  </a:lnTo>
                  <a:lnTo>
                    <a:pt x="10150" y="1787"/>
                  </a:lnTo>
                  <a:lnTo>
                    <a:pt x="9998" y="1367"/>
                  </a:lnTo>
                  <a:lnTo>
                    <a:pt x="9834" y="1343"/>
                  </a:lnTo>
                  <a:lnTo>
                    <a:pt x="9169" y="1261"/>
                  </a:lnTo>
                  <a:lnTo>
                    <a:pt x="8526" y="1156"/>
                  </a:lnTo>
                  <a:lnTo>
                    <a:pt x="7919" y="1051"/>
                  </a:lnTo>
                  <a:lnTo>
                    <a:pt x="7347" y="946"/>
                  </a:lnTo>
                  <a:lnTo>
                    <a:pt x="6821" y="829"/>
                  </a:lnTo>
                  <a:lnTo>
                    <a:pt x="6331" y="712"/>
                  </a:lnTo>
                  <a:lnTo>
                    <a:pt x="5875" y="607"/>
                  </a:lnTo>
                  <a:lnTo>
                    <a:pt x="5466" y="502"/>
                  </a:lnTo>
                  <a:lnTo>
                    <a:pt x="4777" y="304"/>
                  </a:lnTo>
                  <a:lnTo>
                    <a:pt x="4263" y="140"/>
                  </a:lnTo>
                  <a:lnTo>
                    <a:pt x="3960" y="35"/>
                  </a:lnTo>
                  <a:lnTo>
                    <a:pt x="3855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457;p29">
              <a:extLst>
                <a:ext uri="{FF2B5EF4-FFF2-40B4-BE49-F238E27FC236}">
                  <a16:creationId xmlns:a16="http://schemas.microsoft.com/office/drawing/2014/main" id="{FE4A1478-B8B1-4E9D-A828-9A342E1B17B2}"/>
                </a:ext>
              </a:extLst>
            </p:cNvPr>
            <p:cNvSpPr/>
            <p:nvPr/>
          </p:nvSpPr>
          <p:spPr>
            <a:xfrm>
              <a:off x="1007571" y="1722038"/>
              <a:ext cx="86294" cy="89930"/>
            </a:xfrm>
            <a:custGeom>
              <a:avLst/>
              <a:gdLst/>
              <a:ahLst/>
              <a:cxnLst/>
              <a:rect l="l" t="t" r="r" b="b"/>
              <a:pathLst>
                <a:path w="3038" h="3166" extrusionOk="0">
                  <a:moveTo>
                    <a:pt x="1" y="0"/>
                  </a:moveTo>
                  <a:lnTo>
                    <a:pt x="82" y="257"/>
                  </a:lnTo>
                  <a:lnTo>
                    <a:pt x="187" y="503"/>
                  </a:lnTo>
                  <a:lnTo>
                    <a:pt x="316" y="748"/>
                  </a:lnTo>
                  <a:lnTo>
                    <a:pt x="444" y="970"/>
                  </a:lnTo>
                  <a:lnTo>
                    <a:pt x="596" y="1203"/>
                  </a:lnTo>
                  <a:lnTo>
                    <a:pt x="760" y="1414"/>
                  </a:lnTo>
                  <a:lnTo>
                    <a:pt x="947" y="1624"/>
                  </a:lnTo>
                  <a:lnTo>
                    <a:pt x="1133" y="1822"/>
                  </a:lnTo>
                  <a:lnTo>
                    <a:pt x="1332" y="2009"/>
                  </a:lnTo>
                  <a:lnTo>
                    <a:pt x="1542" y="2196"/>
                  </a:lnTo>
                  <a:lnTo>
                    <a:pt x="1764" y="2371"/>
                  </a:lnTo>
                  <a:lnTo>
                    <a:pt x="1986" y="2535"/>
                  </a:lnTo>
                  <a:lnTo>
                    <a:pt x="2220" y="2687"/>
                  </a:lnTo>
                  <a:lnTo>
                    <a:pt x="2465" y="2838"/>
                  </a:lnTo>
                  <a:lnTo>
                    <a:pt x="2710" y="2979"/>
                  </a:lnTo>
                  <a:lnTo>
                    <a:pt x="2955" y="3119"/>
                  </a:lnTo>
                  <a:lnTo>
                    <a:pt x="3037" y="3165"/>
                  </a:lnTo>
                  <a:lnTo>
                    <a:pt x="3037" y="3154"/>
                  </a:lnTo>
                  <a:lnTo>
                    <a:pt x="3025" y="2196"/>
                  </a:lnTo>
                  <a:lnTo>
                    <a:pt x="3002" y="1262"/>
                  </a:lnTo>
                  <a:lnTo>
                    <a:pt x="2757" y="1227"/>
                  </a:lnTo>
                  <a:lnTo>
                    <a:pt x="2512" y="1192"/>
                  </a:lnTo>
                  <a:lnTo>
                    <a:pt x="2255" y="1133"/>
                  </a:lnTo>
                  <a:lnTo>
                    <a:pt x="2009" y="1063"/>
                  </a:lnTo>
                  <a:lnTo>
                    <a:pt x="1752" y="970"/>
                  </a:lnTo>
                  <a:lnTo>
                    <a:pt x="1496" y="876"/>
                  </a:lnTo>
                  <a:lnTo>
                    <a:pt x="1250" y="760"/>
                  </a:lnTo>
                  <a:lnTo>
                    <a:pt x="993" y="643"/>
                  </a:lnTo>
                  <a:lnTo>
                    <a:pt x="736" y="503"/>
                  </a:lnTo>
                  <a:lnTo>
                    <a:pt x="491" y="351"/>
                  </a:lnTo>
                  <a:lnTo>
                    <a:pt x="246" y="1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458;p29">
              <a:extLst>
                <a:ext uri="{FF2B5EF4-FFF2-40B4-BE49-F238E27FC236}">
                  <a16:creationId xmlns:a16="http://schemas.microsoft.com/office/drawing/2014/main" id="{4DE288F2-A1D7-42DD-A2A5-59DCE2EA2FCD}"/>
                </a:ext>
              </a:extLst>
            </p:cNvPr>
            <p:cNvSpPr/>
            <p:nvPr/>
          </p:nvSpPr>
          <p:spPr>
            <a:xfrm>
              <a:off x="886163" y="1572735"/>
              <a:ext cx="59395" cy="37864"/>
            </a:xfrm>
            <a:custGeom>
              <a:avLst/>
              <a:gdLst/>
              <a:ahLst/>
              <a:cxnLst/>
              <a:rect l="l" t="t" r="r" b="b"/>
              <a:pathLst>
                <a:path w="2091" h="1333" extrusionOk="0">
                  <a:moveTo>
                    <a:pt x="129" y="1"/>
                  </a:moveTo>
                  <a:lnTo>
                    <a:pt x="70" y="24"/>
                  </a:lnTo>
                  <a:lnTo>
                    <a:pt x="23" y="71"/>
                  </a:lnTo>
                  <a:lnTo>
                    <a:pt x="0" y="129"/>
                  </a:lnTo>
                  <a:lnTo>
                    <a:pt x="0" y="199"/>
                  </a:lnTo>
                  <a:lnTo>
                    <a:pt x="23" y="258"/>
                  </a:lnTo>
                  <a:lnTo>
                    <a:pt x="70" y="305"/>
                  </a:lnTo>
                  <a:lnTo>
                    <a:pt x="129" y="328"/>
                  </a:lnTo>
                  <a:lnTo>
                    <a:pt x="292" y="363"/>
                  </a:lnTo>
                  <a:lnTo>
                    <a:pt x="502" y="433"/>
                  </a:lnTo>
                  <a:lnTo>
                    <a:pt x="748" y="515"/>
                  </a:lnTo>
                  <a:lnTo>
                    <a:pt x="993" y="620"/>
                  </a:lnTo>
                  <a:lnTo>
                    <a:pt x="1238" y="737"/>
                  </a:lnTo>
                  <a:lnTo>
                    <a:pt x="1355" y="807"/>
                  </a:lnTo>
                  <a:lnTo>
                    <a:pt x="1460" y="888"/>
                  </a:lnTo>
                  <a:lnTo>
                    <a:pt x="1565" y="970"/>
                  </a:lnTo>
                  <a:lnTo>
                    <a:pt x="1647" y="1052"/>
                  </a:lnTo>
                  <a:lnTo>
                    <a:pt x="1717" y="1145"/>
                  </a:lnTo>
                  <a:lnTo>
                    <a:pt x="1775" y="1239"/>
                  </a:lnTo>
                  <a:lnTo>
                    <a:pt x="1799" y="1274"/>
                  </a:lnTo>
                  <a:lnTo>
                    <a:pt x="1834" y="1309"/>
                  </a:lnTo>
                  <a:lnTo>
                    <a:pt x="1892" y="1321"/>
                  </a:lnTo>
                  <a:lnTo>
                    <a:pt x="1927" y="1332"/>
                  </a:lnTo>
                  <a:lnTo>
                    <a:pt x="1962" y="1321"/>
                  </a:lnTo>
                  <a:lnTo>
                    <a:pt x="1997" y="1309"/>
                  </a:lnTo>
                  <a:lnTo>
                    <a:pt x="2056" y="1274"/>
                  </a:lnTo>
                  <a:lnTo>
                    <a:pt x="2079" y="1215"/>
                  </a:lnTo>
                  <a:lnTo>
                    <a:pt x="2091" y="1157"/>
                  </a:lnTo>
                  <a:lnTo>
                    <a:pt x="2079" y="1087"/>
                  </a:lnTo>
                  <a:lnTo>
                    <a:pt x="1986" y="947"/>
                  </a:lnTo>
                  <a:lnTo>
                    <a:pt x="1880" y="818"/>
                  </a:lnTo>
                  <a:lnTo>
                    <a:pt x="1869" y="807"/>
                  </a:lnTo>
                  <a:lnTo>
                    <a:pt x="1764" y="702"/>
                  </a:lnTo>
                  <a:lnTo>
                    <a:pt x="1647" y="608"/>
                  </a:lnTo>
                  <a:lnTo>
                    <a:pt x="1518" y="526"/>
                  </a:lnTo>
                  <a:lnTo>
                    <a:pt x="1390" y="445"/>
                  </a:lnTo>
                  <a:lnTo>
                    <a:pt x="1250" y="375"/>
                  </a:lnTo>
                  <a:lnTo>
                    <a:pt x="1121" y="305"/>
                  </a:lnTo>
                  <a:lnTo>
                    <a:pt x="853" y="199"/>
                  </a:lnTo>
                  <a:lnTo>
                    <a:pt x="607" y="118"/>
                  </a:lnTo>
                  <a:lnTo>
                    <a:pt x="409" y="4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459;p29">
              <a:extLst>
                <a:ext uri="{FF2B5EF4-FFF2-40B4-BE49-F238E27FC236}">
                  <a16:creationId xmlns:a16="http://schemas.microsoft.com/office/drawing/2014/main" id="{E33411C2-0051-4BF5-9B2E-2D15B659B193}"/>
                </a:ext>
              </a:extLst>
            </p:cNvPr>
            <p:cNvSpPr/>
            <p:nvPr/>
          </p:nvSpPr>
          <p:spPr>
            <a:xfrm>
              <a:off x="1064639" y="1582705"/>
              <a:ext cx="58088" cy="66042"/>
            </a:xfrm>
            <a:custGeom>
              <a:avLst/>
              <a:gdLst/>
              <a:ahLst/>
              <a:cxnLst/>
              <a:rect l="l" t="t" r="r" b="b"/>
              <a:pathLst>
                <a:path w="2045" h="2325" extrusionOk="0">
                  <a:moveTo>
                    <a:pt x="1262" y="0"/>
                  </a:moveTo>
                  <a:lnTo>
                    <a:pt x="1192" y="12"/>
                  </a:lnTo>
                  <a:lnTo>
                    <a:pt x="1145" y="47"/>
                  </a:lnTo>
                  <a:lnTo>
                    <a:pt x="1110" y="105"/>
                  </a:lnTo>
                  <a:lnTo>
                    <a:pt x="1098" y="164"/>
                  </a:lnTo>
                  <a:lnTo>
                    <a:pt x="1110" y="234"/>
                  </a:lnTo>
                  <a:lnTo>
                    <a:pt x="1320" y="771"/>
                  </a:lnTo>
                  <a:lnTo>
                    <a:pt x="1519" y="1273"/>
                  </a:lnTo>
                  <a:lnTo>
                    <a:pt x="1647" y="1670"/>
                  </a:lnTo>
                  <a:lnTo>
                    <a:pt x="1694" y="1799"/>
                  </a:lnTo>
                  <a:lnTo>
                    <a:pt x="1706" y="1881"/>
                  </a:lnTo>
                  <a:lnTo>
                    <a:pt x="1682" y="1927"/>
                  </a:lnTo>
                  <a:lnTo>
                    <a:pt x="1635" y="1962"/>
                  </a:lnTo>
                  <a:lnTo>
                    <a:pt x="1589" y="1974"/>
                  </a:lnTo>
                  <a:lnTo>
                    <a:pt x="1519" y="1986"/>
                  </a:lnTo>
                  <a:lnTo>
                    <a:pt x="1402" y="1986"/>
                  </a:lnTo>
                  <a:lnTo>
                    <a:pt x="1262" y="1974"/>
                  </a:lnTo>
                  <a:lnTo>
                    <a:pt x="1087" y="1927"/>
                  </a:lnTo>
                  <a:lnTo>
                    <a:pt x="853" y="1857"/>
                  </a:lnTo>
                  <a:lnTo>
                    <a:pt x="573" y="1752"/>
                  </a:lnTo>
                  <a:lnTo>
                    <a:pt x="246" y="1600"/>
                  </a:lnTo>
                  <a:lnTo>
                    <a:pt x="176" y="1589"/>
                  </a:lnTo>
                  <a:lnTo>
                    <a:pt x="117" y="1600"/>
                  </a:lnTo>
                  <a:lnTo>
                    <a:pt x="59" y="1635"/>
                  </a:lnTo>
                  <a:lnTo>
                    <a:pt x="24" y="1682"/>
                  </a:lnTo>
                  <a:lnTo>
                    <a:pt x="0" y="1740"/>
                  </a:lnTo>
                  <a:lnTo>
                    <a:pt x="12" y="1810"/>
                  </a:lnTo>
                  <a:lnTo>
                    <a:pt x="47" y="1869"/>
                  </a:lnTo>
                  <a:lnTo>
                    <a:pt x="94" y="1904"/>
                  </a:lnTo>
                  <a:lnTo>
                    <a:pt x="514" y="2091"/>
                  </a:lnTo>
                  <a:lnTo>
                    <a:pt x="701" y="2161"/>
                  </a:lnTo>
                  <a:lnTo>
                    <a:pt x="876" y="2219"/>
                  </a:lnTo>
                  <a:lnTo>
                    <a:pt x="1040" y="2266"/>
                  </a:lnTo>
                  <a:lnTo>
                    <a:pt x="1192" y="2301"/>
                  </a:lnTo>
                  <a:lnTo>
                    <a:pt x="1332" y="2313"/>
                  </a:lnTo>
                  <a:lnTo>
                    <a:pt x="1460" y="2324"/>
                  </a:lnTo>
                  <a:lnTo>
                    <a:pt x="1554" y="2313"/>
                  </a:lnTo>
                  <a:lnTo>
                    <a:pt x="1635" y="2301"/>
                  </a:lnTo>
                  <a:lnTo>
                    <a:pt x="1717" y="2289"/>
                  </a:lnTo>
                  <a:lnTo>
                    <a:pt x="1787" y="2254"/>
                  </a:lnTo>
                  <a:lnTo>
                    <a:pt x="1857" y="2208"/>
                  </a:lnTo>
                  <a:lnTo>
                    <a:pt x="1927" y="2149"/>
                  </a:lnTo>
                  <a:lnTo>
                    <a:pt x="1962" y="2102"/>
                  </a:lnTo>
                  <a:lnTo>
                    <a:pt x="1997" y="2044"/>
                  </a:lnTo>
                  <a:lnTo>
                    <a:pt x="2021" y="1986"/>
                  </a:lnTo>
                  <a:lnTo>
                    <a:pt x="2033" y="1927"/>
                  </a:lnTo>
                  <a:lnTo>
                    <a:pt x="2044" y="1904"/>
                  </a:lnTo>
                  <a:lnTo>
                    <a:pt x="2033" y="1846"/>
                  </a:lnTo>
                  <a:lnTo>
                    <a:pt x="2021" y="1752"/>
                  </a:lnTo>
                  <a:lnTo>
                    <a:pt x="1974" y="1600"/>
                  </a:lnTo>
                  <a:lnTo>
                    <a:pt x="1904" y="1378"/>
                  </a:lnTo>
                  <a:lnTo>
                    <a:pt x="1787" y="1063"/>
                  </a:lnTo>
                  <a:lnTo>
                    <a:pt x="1635" y="643"/>
                  </a:lnTo>
                  <a:lnTo>
                    <a:pt x="1414" y="105"/>
                  </a:lnTo>
                  <a:lnTo>
                    <a:pt x="1378" y="47"/>
                  </a:lnTo>
                  <a:lnTo>
                    <a:pt x="1320" y="12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460;p29">
              <a:extLst>
                <a:ext uri="{FF2B5EF4-FFF2-40B4-BE49-F238E27FC236}">
                  <a16:creationId xmlns:a16="http://schemas.microsoft.com/office/drawing/2014/main" id="{08755DF6-C5F4-4843-A570-A714CE0900C9}"/>
                </a:ext>
              </a:extLst>
            </p:cNvPr>
            <p:cNvSpPr/>
            <p:nvPr/>
          </p:nvSpPr>
          <p:spPr>
            <a:xfrm>
              <a:off x="1016206" y="1548532"/>
              <a:ext cx="29882" cy="17924"/>
            </a:xfrm>
            <a:custGeom>
              <a:avLst/>
              <a:gdLst/>
              <a:ahLst/>
              <a:cxnLst/>
              <a:rect l="l" t="t" r="r" b="b"/>
              <a:pathLst>
                <a:path w="1052" h="631" extrusionOk="0">
                  <a:moveTo>
                    <a:pt x="923" y="0"/>
                  </a:moveTo>
                  <a:lnTo>
                    <a:pt x="105" y="316"/>
                  </a:lnTo>
                  <a:lnTo>
                    <a:pt x="47" y="351"/>
                  </a:lnTo>
                  <a:lnTo>
                    <a:pt x="12" y="397"/>
                  </a:lnTo>
                  <a:lnTo>
                    <a:pt x="0" y="456"/>
                  </a:lnTo>
                  <a:lnTo>
                    <a:pt x="12" y="526"/>
                  </a:lnTo>
                  <a:lnTo>
                    <a:pt x="35" y="573"/>
                  </a:lnTo>
                  <a:lnTo>
                    <a:pt x="70" y="608"/>
                  </a:lnTo>
                  <a:lnTo>
                    <a:pt x="117" y="619"/>
                  </a:lnTo>
                  <a:lnTo>
                    <a:pt x="164" y="631"/>
                  </a:lnTo>
                  <a:lnTo>
                    <a:pt x="222" y="619"/>
                  </a:lnTo>
                  <a:lnTo>
                    <a:pt x="1051" y="30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461;p29">
              <a:extLst>
                <a:ext uri="{FF2B5EF4-FFF2-40B4-BE49-F238E27FC236}">
                  <a16:creationId xmlns:a16="http://schemas.microsoft.com/office/drawing/2014/main" id="{AAFEBE70-E12E-4B2D-890F-04332383E8FD}"/>
                </a:ext>
              </a:extLst>
            </p:cNvPr>
            <p:cNvSpPr/>
            <p:nvPr/>
          </p:nvSpPr>
          <p:spPr>
            <a:xfrm>
              <a:off x="1123355" y="1543874"/>
              <a:ext cx="29882" cy="17952"/>
            </a:xfrm>
            <a:custGeom>
              <a:avLst/>
              <a:gdLst/>
              <a:ahLst/>
              <a:cxnLst/>
              <a:rect l="l" t="t" r="r" b="b"/>
              <a:pathLst>
                <a:path w="1052" h="632" extrusionOk="0">
                  <a:moveTo>
                    <a:pt x="117" y="1"/>
                  </a:moveTo>
                  <a:lnTo>
                    <a:pt x="1" y="304"/>
                  </a:lnTo>
                  <a:lnTo>
                    <a:pt x="830" y="631"/>
                  </a:lnTo>
                  <a:lnTo>
                    <a:pt x="935" y="631"/>
                  </a:lnTo>
                  <a:lnTo>
                    <a:pt x="982" y="608"/>
                  </a:lnTo>
                  <a:lnTo>
                    <a:pt x="1017" y="573"/>
                  </a:lnTo>
                  <a:lnTo>
                    <a:pt x="1040" y="526"/>
                  </a:lnTo>
                  <a:lnTo>
                    <a:pt x="1052" y="468"/>
                  </a:lnTo>
                  <a:lnTo>
                    <a:pt x="1040" y="410"/>
                  </a:lnTo>
                  <a:lnTo>
                    <a:pt x="1005" y="351"/>
                  </a:lnTo>
                  <a:lnTo>
                    <a:pt x="947" y="31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462;p29">
              <a:extLst>
                <a:ext uri="{FF2B5EF4-FFF2-40B4-BE49-F238E27FC236}">
                  <a16:creationId xmlns:a16="http://schemas.microsoft.com/office/drawing/2014/main" id="{667E04B5-9058-441F-9027-F59C425E4419}"/>
                </a:ext>
              </a:extLst>
            </p:cNvPr>
            <p:cNvSpPr/>
            <p:nvPr/>
          </p:nvSpPr>
          <p:spPr>
            <a:xfrm>
              <a:off x="1010554" y="1582705"/>
              <a:ext cx="35194" cy="18918"/>
            </a:xfrm>
            <a:custGeom>
              <a:avLst/>
              <a:gdLst/>
              <a:ahLst/>
              <a:cxnLst/>
              <a:rect l="l" t="t" r="r" b="b"/>
              <a:pathLst>
                <a:path w="1239" h="666" extrusionOk="0">
                  <a:moveTo>
                    <a:pt x="153" y="0"/>
                  </a:moveTo>
                  <a:lnTo>
                    <a:pt x="94" y="24"/>
                  </a:lnTo>
                  <a:lnTo>
                    <a:pt x="36" y="59"/>
                  </a:lnTo>
                  <a:lnTo>
                    <a:pt x="1" y="117"/>
                  </a:lnTo>
                  <a:lnTo>
                    <a:pt x="1" y="175"/>
                  </a:lnTo>
                  <a:lnTo>
                    <a:pt x="12" y="234"/>
                  </a:lnTo>
                  <a:lnTo>
                    <a:pt x="47" y="292"/>
                  </a:lnTo>
                  <a:lnTo>
                    <a:pt x="106" y="327"/>
                  </a:lnTo>
                  <a:lnTo>
                    <a:pt x="1134" y="666"/>
                  </a:lnTo>
                  <a:lnTo>
                    <a:pt x="1239" y="351"/>
                  </a:lnTo>
                  <a:lnTo>
                    <a:pt x="211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463;p29">
              <a:extLst>
                <a:ext uri="{FF2B5EF4-FFF2-40B4-BE49-F238E27FC236}">
                  <a16:creationId xmlns:a16="http://schemas.microsoft.com/office/drawing/2014/main" id="{1F614820-DED5-4A54-B94E-144569EE61B4}"/>
                </a:ext>
              </a:extLst>
            </p:cNvPr>
            <p:cNvSpPr/>
            <p:nvPr/>
          </p:nvSpPr>
          <p:spPr>
            <a:xfrm>
              <a:off x="1010554" y="1588670"/>
              <a:ext cx="26587" cy="16958"/>
            </a:xfrm>
            <a:custGeom>
              <a:avLst/>
              <a:gdLst/>
              <a:ahLst/>
              <a:cxnLst/>
              <a:rect l="l" t="t" r="r" b="b"/>
              <a:pathLst>
                <a:path w="936" h="597" extrusionOk="0">
                  <a:moveTo>
                    <a:pt x="772" y="0"/>
                  </a:moveTo>
                  <a:lnTo>
                    <a:pt x="713" y="12"/>
                  </a:lnTo>
                  <a:lnTo>
                    <a:pt x="94" y="281"/>
                  </a:lnTo>
                  <a:lnTo>
                    <a:pt x="47" y="316"/>
                  </a:lnTo>
                  <a:lnTo>
                    <a:pt x="12" y="363"/>
                  </a:lnTo>
                  <a:lnTo>
                    <a:pt x="1" y="433"/>
                  </a:lnTo>
                  <a:lnTo>
                    <a:pt x="12" y="491"/>
                  </a:lnTo>
                  <a:lnTo>
                    <a:pt x="36" y="538"/>
                  </a:lnTo>
                  <a:lnTo>
                    <a:pt x="71" y="561"/>
                  </a:lnTo>
                  <a:lnTo>
                    <a:pt x="117" y="584"/>
                  </a:lnTo>
                  <a:lnTo>
                    <a:pt x="164" y="596"/>
                  </a:lnTo>
                  <a:lnTo>
                    <a:pt x="199" y="584"/>
                  </a:lnTo>
                  <a:lnTo>
                    <a:pt x="223" y="584"/>
                  </a:lnTo>
                  <a:lnTo>
                    <a:pt x="842" y="316"/>
                  </a:lnTo>
                  <a:lnTo>
                    <a:pt x="888" y="281"/>
                  </a:lnTo>
                  <a:lnTo>
                    <a:pt x="923" y="222"/>
                  </a:lnTo>
                  <a:lnTo>
                    <a:pt x="935" y="164"/>
                  </a:lnTo>
                  <a:lnTo>
                    <a:pt x="923" y="94"/>
                  </a:lnTo>
                  <a:lnTo>
                    <a:pt x="888" y="47"/>
                  </a:lnTo>
                  <a:lnTo>
                    <a:pt x="830" y="12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464;p29">
              <a:extLst>
                <a:ext uri="{FF2B5EF4-FFF2-40B4-BE49-F238E27FC236}">
                  <a16:creationId xmlns:a16="http://schemas.microsoft.com/office/drawing/2014/main" id="{4B2D900C-3C74-4D4C-93CD-AF4BBBB25D97}"/>
                </a:ext>
              </a:extLst>
            </p:cNvPr>
            <p:cNvSpPr/>
            <p:nvPr/>
          </p:nvSpPr>
          <p:spPr>
            <a:xfrm>
              <a:off x="1120713" y="1582023"/>
              <a:ext cx="35194" cy="18605"/>
            </a:xfrm>
            <a:custGeom>
              <a:avLst/>
              <a:gdLst/>
              <a:ahLst/>
              <a:cxnLst/>
              <a:rect l="l" t="t" r="r" b="b"/>
              <a:pathLst>
                <a:path w="1239" h="655" extrusionOk="0">
                  <a:moveTo>
                    <a:pt x="1028" y="1"/>
                  </a:moveTo>
                  <a:lnTo>
                    <a:pt x="0" y="340"/>
                  </a:lnTo>
                  <a:lnTo>
                    <a:pt x="105" y="655"/>
                  </a:lnTo>
                  <a:lnTo>
                    <a:pt x="1133" y="316"/>
                  </a:lnTo>
                  <a:lnTo>
                    <a:pt x="1191" y="281"/>
                  </a:lnTo>
                  <a:lnTo>
                    <a:pt x="1226" y="234"/>
                  </a:lnTo>
                  <a:lnTo>
                    <a:pt x="1238" y="176"/>
                  </a:lnTo>
                  <a:lnTo>
                    <a:pt x="1238" y="106"/>
                  </a:lnTo>
                  <a:lnTo>
                    <a:pt x="1203" y="48"/>
                  </a:lnTo>
                  <a:lnTo>
                    <a:pt x="1156" y="1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465;p29">
              <a:extLst>
                <a:ext uri="{FF2B5EF4-FFF2-40B4-BE49-F238E27FC236}">
                  <a16:creationId xmlns:a16="http://schemas.microsoft.com/office/drawing/2014/main" id="{CAA079FD-36C9-49C2-9421-56E45ABAA9A0}"/>
                </a:ext>
              </a:extLst>
            </p:cNvPr>
            <p:cNvSpPr/>
            <p:nvPr/>
          </p:nvSpPr>
          <p:spPr>
            <a:xfrm>
              <a:off x="1129320" y="1587676"/>
              <a:ext cx="26900" cy="16958"/>
            </a:xfrm>
            <a:custGeom>
              <a:avLst/>
              <a:gdLst/>
              <a:ahLst/>
              <a:cxnLst/>
              <a:rect l="l" t="t" r="r" b="b"/>
              <a:pathLst>
                <a:path w="947" h="597" extrusionOk="0">
                  <a:moveTo>
                    <a:pt x="164" y="0"/>
                  </a:moveTo>
                  <a:lnTo>
                    <a:pt x="106" y="12"/>
                  </a:lnTo>
                  <a:lnTo>
                    <a:pt x="47" y="47"/>
                  </a:lnTo>
                  <a:lnTo>
                    <a:pt x="12" y="106"/>
                  </a:lnTo>
                  <a:lnTo>
                    <a:pt x="1" y="164"/>
                  </a:lnTo>
                  <a:lnTo>
                    <a:pt x="12" y="222"/>
                  </a:lnTo>
                  <a:lnTo>
                    <a:pt x="47" y="281"/>
                  </a:lnTo>
                  <a:lnTo>
                    <a:pt x="94" y="316"/>
                  </a:lnTo>
                  <a:lnTo>
                    <a:pt x="713" y="584"/>
                  </a:lnTo>
                  <a:lnTo>
                    <a:pt x="748" y="596"/>
                  </a:lnTo>
                  <a:lnTo>
                    <a:pt x="818" y="596"/>
                  </a:lnTo>
                  <a:lnTo>
                    <a:pt x="865" y="573"/>
                  </a:lnTo>
                  <a:lnTo>
                    <a:pt x="900" y="538"/>
                  </a:lnTo>
                  <a:lnTo>
                    <a:pt x="923" y="503"/>
                  </a:lnTo>
                  <a:lnTo>
                    <a:pt x="947" y="433"/>
                  </a:lnTo>
                  <a:lnTo>
                    <a:pt x="935" y="374"/>
                  </a:lnTo>
                  <a:lnTo>
                    <a:pt x="900" y="316"/>
                  </a:lnTo>
                  <a:lnTo>
                    <a:pt x="842" y="281"/>
                  </a:lnTo>
                  <a:lnTo>
                    <a:pt x="234" y="1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466;p29">
              <a:extLst>
                <a:ext uri="{FF2B5EF4-FFF2-40B4-BE49-F238E27FC236}">
                  <a16:creationId xmlns:a16="http://schemas.microsoft.com/office/drawing/2014/main" id="{205CE70B-2342-4A4B-B63F-9EE08912B377}"/>
                </a:ext>
              </a:extLst>
            </p:cNvPr>
            <p:cNvSpPr/>
            <p:nvPr/>
          </p:nvSpPr>
          <p:spPr>
            <a:xfrm>
              <a:off x="1049385" y="1667952"/>
              <a:ext cx="52436" cy="13975"/>
            </a:xfrm>
            <a:custGeom>
              <a:avLst/>
              <a:gdLst/>
              <a:ahLst/>
              <a:cxnLst/>
              <a:rect l="l" t="t" r="r" b="b"/>
              <a:pathLst>
                <a:path w="1846" h="492" extrusionOk="0">
                  <a:moveTo>
                    <a:pt x="1810" y="1"/>
                  </a:moveTo>
                  <a:lnTo>
                    <a:pt x="1133" y="71"/>
                  </a:lnTo>
                  <a:lnTo>
                    <a:pt x="152" y="164"/>
                  </a:lnTo>
                  <a:lnTo>
                    <a:pt x="94" y="176"/>
                  </a:lnTo>
                  <a:lnTo>
                    <a:pt x="35" y="211"/>
                  </a:lnTo>
                  <a:lnTo>
                    <a:pt x="12" y="269"/>
                  </a:lnTo>
                  <a:lnTo>
                    <a:pt x="0" y="339"/>
                  </a:lnTo>
                  <a:lnTo>
                    <a:pt x="12" y="398"/>
                  </a:lnTo>
                  <a:lnTo>
                    <a:pt x="59" y="445"/>
                  </a:lnTo>
                  <a:lnTo>
                    <a:pt x="105" y="480"/>
                  </a:lnTo>
                  <a:lnTo>
                    <a:pt x="164" y="491"/>
                  </a:lnTo>
                  <a:lnTo>
                    <a:pt x="175" y="491"/>
                  </a:lnTo>
                  <a:lnTo>
                    <a:pt x="1168" y="398"/>
                  </a:lnTo>
                  <a:lnTo>
                    <a:pt x="1845" y="339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467;p29">
              <a:extLst>
                <a:ext uri="{FF2B5EF4-FFF2-40B4-BE49-F238E27FC236}">
                  <a16:creationId xmlns:a16="http://schemas.microsoft.com/office/drawing/2014/main" id="{013C32A3-A7F4-411C-9B15-514E642A10C6}"/>
                </a:ext>
              </a:extLst>
            </p:cNvPr>
            <p:cNvSpPr/>
            <p:nvPr/>
          </p:nvSpPr>
          <p:spPr>
            <a:xfrm>
              <a:off x="758420" y="1358438"/>
              <a:ext cx="153302" cy="277687"/>
            </a:xfrm>
            <a:custGeom>
              <a:avLst/>
              <a:gdLst/>
              <a:ahLst/>
              <a:cxnLst/>
              <a:rect l="l" t="t" r="r" b="b"/>
              <a:pathLst>
                <a:path w="5397" h="9776" extrusionOk="0">
                  <a:moveTo>
                    <a:pt x="3878" y="0"/>
                  </a:moveTo>
                  <a:lnTo>
                    <a:pt x="3715" y="24"/>
                  </a:lnTo>
                  <a:lnTo>
                    <a:pt x="3516" y="59"/>
                  </a:lnTo>
                  <a:lnTo>
                    <a:pt x="3271" y="129"/>
                  </a:lnTo>
                  <a:lnTo>
                    <a:pt x="3014" y="199"/>
                  </a:lnTo>
                  <a:lnTo>
                    <a:pt x="2722" y="292"/>
                  </a:lnTo>
                  <a:lnTo>
                    <a:pt x="2418" y="409"/>
                  </a:lnTo>
                  <a:lnTo>
                    <a:pt x="2115" y="526"/>
                  </a:lnTo>
                  <a:lnTo>
                    <a:pt x="1799" y="654"/>
                  </a:lnTo>
                  <a:lnTo>
                    <a:pt x="1496" y="794"/>
                  </a:lnTo>
                  <a:lnTo>
                    <a:pt x="1204" y="935"/>
                  </a:lnTo>
                  <a:lnTo>
                    <a:pt x="935" y="1075"/>
                  </a:lnTo>
                  <a:lnTo>
                    <a:pt x="690" y="1215"/>
                  </a:lnTo>
                  <a:lnTo>
                    <a:pt x="468" y="1355"/>
                  </a:lnTo>
                  <a:lnTo>
                    <a:pt x="293" y="1483"/>
                  </a:lnTo>
                  <a:lnTo>
                    <a:pt x="164" y="1612"/>
                  </a:lnTo>
                  <a:lnTo>
                    <a:pt x="106" y="1670"/>
                  </a:lnTo>
                  <a:lnTo>
                    <a:pt x="71" y="1752"/>
                  </a:lnTo>
                  <a:lnTo>
                    <a:pt x="36" y="1846"/>
                  </a:lnTo>
                  <a:lnTo>
                    <a:pt x="24" y="1951"/>
                  </a:lnTo>
                  <a:lnTo>
                    <a:pt x="12" y="2067"/>
                  </a:lnTo>
                  <a:lnTo>
                    <a:pt x="1" y="2196"/>
                  </a:lnTo>
                  <a:lnTo>
                    <a:pt x="24" y="2465"/>
                  </a:lnTo>
                  <a:lnTo>
                    <a:pt x="59" y="2768"/>
                  </a:lnTo>
                  <a:lnTo>
                    <a:pt x="117" y="3084"/>
                  </a:lnTo>
                  <a:lnTo>
                    <a:pt x="188" y="3411"/>
                  </a:lnTo>
                  <a:lnTo>
                    <a:pt x="281" y="3738"/>
                  </a:lnTo>
                  <a:lnTo>
                    <a:pt x="374" y="4065"/>
                  </a:lnTo>
                  <a:lnTo>
                    <a:pt x="468" y="4368"/>
                  </a:lnTo>
                  <a:lnTo>
                    <a:pt x="643" y="4894"/>
                  </a:lnTo>
                  <a:lnTo>
                    <a:pt x="783" y="5256"/>
                  </a:lnTo>
                  <a:lnTo>
                    <a:pt x="830" y="5396"/>
                  </a:lnTo>
                  <a:lnTo>
                    <a:pt x="515" y="6587"/>
                  </a:lnTo>
                  <a:lnTo>
                    <a:pt x="281" y="7440"/>
                  </a:lnTo>
                  <a:lnTo>
                    <a:pt x="211" y="7743"/>
                  </a:lnTo>
                  <a:lnTo>
                    <a:pt x="176" y="7895"/>
                  </a:lnTo>
                  <a:lnTo>
                    <a:pt x="3294" y="9776"/>
                  </a:lnTo>
                  <a:lnTo>
                    <a:pt x="3353" y="9600"/>
                  </a:lnTo>
                  <a:lnTo>
                    <a:pt x="3528" y="9145"/>
                  </a:lnTo>
                  <a:lnTo>
                    <a:pt x="3668" y="8818"/>
                  </a:lnTo>
                  <a:lnTo>
                    <a:pt x="3831" y="8444"/>
                  </a:lnTo>
                  <a:lnTo>
                    <a:pt x="4018" y="8035"/>
                  </a:lnTo>
                  <a:lnTo>
                    <a:pt x="4252" y="7603"/>
                  </a:lnTo>
                  <a:lnTo>
                    <a:pt x="4357" y="7381"/>
                  </a:lnTo>
                  <a:lnTo>
                    <a:pt x="4439" y="7171"/>
                  </a:lnTo>
                  <a:lnTo>
                    <a:pt x="4509" y="6973"/>
                  </a:lnTo>
                  <a:lnTo>
                    <a:pt x="4544" y="6797"/>
                  </a:lnTo>
                  <a:lnTo>
                    <a:pt x="4579" y="6634"/>
                  </a:lnTo>
                  <a:lnTo>
                    <a:pt x="4591" y="6482"/>
                  </a:lnTo>
                  <a:lnTo>
                    <a:pt x="4602" y="6342"/>
                  </a:lnTo>
                  <a:lnTo>
                    <a:pt x="4591" y="6213"/>
                  </a:lnTo>
                  <a:lnTo>
                    <a:pt x="4579" y="6108"/>
                  </a:lnTo>
                  <a:lnTo>
                    <a:pt x="4567" y="6015"/>
                  </a:lnTo>
                  <a:lnTo>
                    <a:pt x="4520" y="5863"/>
                  </a:lnTo>
                  <a:lnTo>
                    <a:pt x="4474" y="5781"/>
                  </a:lnTo>
                  <a:lnTo>
                    <a:pt x="4462" y="5746"/>
                  </a:lnTo>
                  <a:lnTo>
                    <a:pt x="4567" y="5723"/>
                  </a:lnTo>
                  <a:lnTo>
                    <a:pt x="4696" y="5688"/>
                  </a:lnTo>
                  <a:lnTo>
                    <a:pt x="4836" y="5630"/>
                  </a:lnTo>
                  <a:lnTo>
                    <a:pt x="4976" y="5548"/>
                  </a:lnTo>
                  <a:lnTo>
                    <a:pt x="5058" y="5489"/>
                  </a:lnTo>
                  <a:lnTo>
                    <a:pt x="5128" y="5431"/>
                  </a:lnTo>
                  <a:lnTo>
                    <a:pt x="5198" y="5361"/>
                  </a:lnTo>
                  <a:lnTo>
                    <a:pt x="5256" y="5279"/>
                  </a:lnTo>
                  <a:lnTo>
                    <a:pt x="5303" y="5197"/>
                  </a:lnTo>
                  <a:lnTo>
                    <a:pt x="5350" y="5092"/>
                  </a:lnTo>
                  <a:lnTo>
                    <a:pt x="5373" y="4987"/>
                  </a:lnTo>
                  <a:lnTo>
                    <a:pt x="5385" y="4894"/>
                  </a:lnTo>
                  <a:lnTo>
                    <a:pt x="5385" y="4812"/>
                  </a:lnTo>
                  <a:lnTo>
                    <a:pt x="5373" y="4719"/>
                  </a:lnTo>
                  <a:lnTo>
                    <a:pt x="5350" y="4648"/>
                  </a:lnTo>
                  <a:lnTo>
                    <a:pt x="5315" y="4578"/>
                  </a:lnTo>
                  <a:lnTo>
                    <a:pt x="5280" y="4508"/>
                  </a:lnTo>
                  <a:lnTo>
                    <a:pt x="5245" y="4450"/>
                  </a:lnTo>
                  <a:lnTo>
                    <a:pt x="5151" y="4357"/>
                  </a:lnTo>
                  <a:lnTo>
                    <a:pt x="5069" y="4286"/>
                  </a:lnTo>
                  <a:lnTo>
                    <a:pt x="4976" y="4240"/>
                  </a:lnTo>
                  <a:lnTo>
                    <a:pt x="5058" y="4170"/>
                  </a:lnTo>
                  <a:lnTo>
                    <a:pt x="5128" y="4100"/>
                  </a:lnTo>
                  <a:lnTo>
                    <a:pt x="5221" y="3994"/>
                  </a:lnTo>
                  <a:lnTo>
                    <a:pt x="5291" y="3866"/>
                  </a:lnTo>
                  <a:lnTo>
                    <a:pt x="5326" y="3784"/>
                  </a:lnTo>
                  <a:lnTo>
                    <a:pt x="5361" y="3702"/>
                  </a:lnTo>
                  <a:lnTo>
                    <a:pt x="5385" y="3621"/>
                  </a:lnTo>
                  <a:lnTo>
                    <a:pt x="5396" y="3527"/>
                  </a:lnTo>
                  <a:lnTo>
                    <a:pt x="5396" y="3422"/>
                  </a:lnTo>
                  <a:lnTo>
                    <a:pt x="5385" y="3317"/>
                  </a:lnTo>
                  <a:lnTo>
                    <a:pt x="5361" y="3212"/>
                  </a:lnTo>
                  <a:lnTo>
                    <a:pt x="5326" y="3130"/>
                  </a:lnTo>
                  <a:lnTo>
                    <a:pt x="5291" y="3060"/>
                  </a:lnTo>
                  <a:lnTo>
                    <a:pt x="5233" y="3002"/>
                  </a:lnTo>
                  <a:lnTo>
                    <a:pt x="5186" y="2955"/>
                  </a:lnTo>
                  <a:lnTo>
                    <a:pt x="5116" y="2932"/>
                  </a:lnTo>
                  <a:lnTo>
                    <a:pt x="5058" y="2908"/>
                  </a:lnTo>
                  <a:lnTo>
                    <a:pt x="4999" y="2885"/>
                  </a:lnTo>
                  <a:lnTo>
                    <a:pt x="4871" y="2873"/>
                  </a:lnTo>
                  <a:lnTo>
                    <a:pt x="4766" y="2885"/>
                  </a:lnTo>
                  <a:lnTo>
                    <a:pt x="4672" y="2897"/>
                  </a:lnTo>
                  <a:lnTo>
                    <a:pt x="4742" y="2745"/>
                  </a:lnTo>
                  <a:lnTo>
                    <a:pt x="4824" y="2570"/>
                  </a:lnTo>
                  <a:lnTo>
                    <a:pt x="4906" y="2348"/>
                  </a:lnTo>
                  <a:lnTo>
                    <a:pt x="4976" y="2114"/>
                  </a:lnTo>
                  <a:lnTo>
                    <a:pt x="5046" y="1869"/>
                  </a:lnTo>
                  <a:lnTo>
                    <a:pt x="5069" y="1752"/>
                  </a:lnTo>
                  <a:lnTo>
                    <a:pt x="5081" y="1635"/>
                  </a:lnTo>
                  <a:lnTo>
                    <a:pt x="5081" y="1530"/>
                  </a:lnTo>
                  <a:lnTo>
                    <a:pt x="5069" y="1437"/>
                  </a:lnTo>
                  <a:lnTo>
                    <a:pt x="5046" y="1343"/>
                  </a:lnTo>
                  <a:lnTo>
                    <a:pt x="5023" y="1273"/>
                  </a:lnTo>
                  <a:lnTo>
                    <a:pt x="4988" y="1203"/>
                  </a:lnTo>
                  <a:lnTo>
                    <a:pt x="4941" y="1145"/>
                  </a:lnTo>
                  <a:lnTo>
                    <a:pt x="4894" y="1086"/>
                  </a:lnTo>
                  <a:lnTo>
                    <a:pt x="4847" y="1040"/>
                  </a:lnTo>
                  <a:lnTo>
                    <a:pt x="4742" y="970"/>
                  </a:lnTo>
                  <a:lnTo>
                    <a:pt x="4637" y="923"/>
                  </a:lnTo>
                  <a:lnTo>
                    <a:pt x="4555" y="888"/>
                  </a:lnTo>
                  <a:lnTo>
                    <a:pt x="4474" y="865"/>
                  </a:lnTo>
                  <a:lnTo>
                    <a:pt x="4474" y="748"/>
                  </a:lnTo>
                  <a:lnTo>
                    <a:pt x="4450" y="631"/>
                  </a:lnTo>
                  <a:lnTo>
                    <a:pt x="4427" y="491"/>
                  </a:lnTo>
                  <a:lnTo>
                    <a:pt x="4369" y="339"/>
                  </a:lnTo>
                  <a:lnTo>
                    <a:pt x="4334" y="269"/>
                  </a:lnTo>
                  <a:lnTo>
                    <a:pt x="4287" y="199"/>
                  </a:lnTo>
                  <a:lnTo>
                    <a:pt x="4228" y="140"/>
                  </a:lnTo>
                  <a:lnTo>
                    <a:pt x="4170" y="82"/>
                  </a:lnTo>
                  <a:lnTo>
                    <a:pt x="4088" y="47"/>
                  </a:lnTo>
                  <a:lnTo>
                    <a:pt x="4007" y="12"/>
                  </a:lnTo>
                  <a:lnTo>
                    <a:pt x="3948" y="12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468;p29">
              <a:extLst>
                <a:ext uri="{FF2B5EF4-FFF2-40B4-BE49-F238E27FC236}">
                  <a16:creationId xmlns:a16="http://schemas.microsoft.com/office/drawing/2014/main" id="{906B0E69-4C15-43C5-9ABD-80DE2BB09CCC}"/>
                </a:ext>
              </a:extLst>
            </p:cNvPr>
            <p:cNvSpPr/>
            <p:nvPr/>
          </p:nvSpPr>
          <p:spPr>
            <a:xfrm>
              <a:off x="758420" y="1392270"/>
              <a:ext cx="79988" cy="225280"/>
            </a:xfrm>
            <a:custGeom>
              <a:avLst/>
              <a:gdLst/>
              <a:ahLst/>
              <a:cxnLst/>
              <a:rect l="l" t="t" r="r" b="b"/>
              <a:pathLst>
                <a:path w="2816" h="7931" extrusionOk="0">
                  <a:moveTo>
                    <a:pt x="725" y="1"/>
                  </a:moveTo>
                  <a:lnTo>
                    <a:pt x="538" y="117"/>
                  </a:lnTo>
                  <a:lnTo>
                    <a:pt x="386" y="222"/>
                  </a:lnTo>
                  <a:lnTo>
                    <a:pt x="258" y="316"/>
                  </a:lnTo>
                  <a:lnTo>
                    <a:pt x="164" y="421"/>
                  </a:lnTo>
                  <a:lnTo>
                    <a:pt x="106" y="479"/>
                  </a:lnTo>
                  <a:lnTo>
                    <a:pt x="71" y="561"/>
                  </a:lnTo>
                  <a:lnTo>
                    <a:pt x="36" y="655"/>
                  </a:lnTo>
                  <a:lnTo>
                    <a:pt x="24" y="760"/>
                  </a:lnTo>
                  <a:lnTo>
                    <a:pt x="12" y="876"/>
                  </a:lnTo>
                  <a:lnTo>
                    <a:pt x="1" y="1005"/>
                  </a:lnTo>
                  <a:lnTo>
                    <a:pt x="24" y="1274"/>
                  </a:lnTo>
                  <a:lnTo>
                    <a:pt x="59" y="1577"/>
                  </a:lnTo>
                  <a:lnTo>
                    <a:pt x="117" y="1893"/>
                  </a:lnTo>
                  <a:lnTo>
                    <a:pt x="188" y="2220"/>
                  </a:lnTo>
                  <a:lnTo>
                    <a:pt x="281" y="2547"/>
                  </a:lnTo>
                  <a:lnTo>
                    <a:pt x="374" y="2874"/>
                  </a:lnTo>
                  <a:lnTo>
                    <a:pt x="468" y="3177"/>
                  </a:lnTo>
                  <a:lnTo>
                    <a:pt x="643" y="3703"/>
                  </a:lnTo>
                  <a:lnTo>
                    <a:pt x="783" y="4065"/>
                  </a:lnTo>
                  <a:lnTo>
                    <a:pt x="830" y="4205"/>
                  </a:lnTo>
                  <a:lnTo>
                    <a:pt x="515" y="5396"/>
                  </a:lnTo>
                  <a:lnTo>
                    <a:pt x="281" y="6249"/>
                  </a:lnTo>
                  <a:lnTo>
                    <a:pt x="211" y="6552"/>
                  </a:lnTo>
                  <a:lnTo>
                    <a:pt x="176" y="6704"/>
                  </a:lnTo>
                  <a:lnTo>
                    <a:pt x="2220" y="7931"/>
                  </a:lnTo>
                  <a:lnTo>
                    <a:pt x="2383" y="7592"/>
                  </a:lnTo>
                  <a:lnTo>
                    <a:pt x="2535" y="7277"/>
                  </a:lnTo>
                  <a:lnTo>
                    <a:pt x="2663" y="6949"/>
                  </a:lnTo>
                  <a:lnTo>
                    <a:pt x="2710" y="6798"/>
                  </a:lnTo>
                  <a:lnTo>
                    <a:pt x="2757" y="6634"/>
                  </a:lnTo>
                  <a:lnTo>
                    <a:pt x="2780" y="6459"/>
                  </a:lnTo>
                  <a:lnTo>
                    <a:pt x="2804" y="6295"/>
                  </a:lnTo>
                  <a:lnTo>
                    <a:pt x="2815" y="6109"/>
                  </a:lnTo>
                  <a:lnTo>
                    <a:pt x="2815" y="5922"/>
                  </a:lnTo>
                  <a:lnTo>
                    <a:pt x="2804" y="5723"/>
                  </a:lnTo>
                  <a:lnTo>
                    <a:pt x="2769" y="5513"/>
                  </a:lnTo>
                  <a:lnTo>
                    <a:pt x="2734" y="5291"/>
                  </a:lnTo>
                  <a:lnTo>
                    <a:pt x="2675" y="5046"/>
                  </a:lnTo>
                  <a:lnTo>
                    <a:pt x="2617" y="4871"/>
                  </a:lnTo>
                  <a:lnTo>
                    <a:pt x="2558" y="4684"/>
                  </a:lnTo>
                  <a:lnTo>
                    <a:pt x="2418" y="4322"/>
                  </a:lnTo>
                  <a:lnTo>
                    <a:pt x="2266" y="3971"/>
                  </a:lnTo>
                  <a:lnTo>
                    <a:pt x="2103" y="3609"/>
                  </a:lnTo>
                  <a:lnTo>
                    <a:pt x="1753" y="2909"/>
                  </a:lnTo>
                  <a:lnTo>
                    <a:pt x="1577" y="2558"/>
                  </a:lnTo>
                  <a:lnTo>
                    <a:pt x="1426" y="2208"/>
                  </a:lnTo>
                  <a:lnTo>
                    <a:pt x="1204" y="1671"/>
                  </a:lnTo>
                  <a:lnTo>
                    <a:pt x="1098" y="1402"/>
                  </a:lnTo>
                  <a:lnTo>
                    <a:pt x="1005" y="1122"/>
                  </a:lnTo>
                  <a:lnTo>
                    <a:pt x="923" y="841"/>
                  </a:lnTo>
                  <a:lnTo>
                    <a:pt x="842" y="561"/>
                  </a:lnTo>
                  <a:lnTo>
                    <a:pt x="771" y="28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D17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469;p29">
              <a:extLst>
                <a:ext uri="{FF2B5EF4-FFF2-40B4-BE49-F238E27FC236}">
                  <a16:creationId xmlns:a16="http://schemas.microsoft.com/office/drawing/2014/main" id="{B573C508-3575-473F-98AE-2F2494672195}"/>
                </a:ext>
              </a:extLst>
            </p:cNvPr>
            <p:cNvSpPr/>
            <p:nvPr/>
          </p:nvSpPr>
          <p:spPr>
            <a:xfrm>
              <a:off x="457200" y="1550862"/>
              <a:ext cx="405737" cy="815110"/>
            </a:xfrm>
            <a:custGeom>
              <a:avLst/>
              <a:gdLst/>
              <a:ahLst/>
              <a:cxnLst/>
              <a:rect l="l" t="t" r="r" b="b"/>
              <a:pathLst>
                <a:path w="14284" h="28696" extrusionOk="0">
                  <a:moveTo>
                    <a:pt x="11212" y="0"/>
                  </a:moveTo>
                  <a:lnTo>
                    <a:pt x="11084" y="12"/>
                  </a:lnTo>
                  <a:lnTo>
                    <a:pt x="10955" y="35"/>
                  </a:lnTo>
                  <a:lnTo>
                    <a:pt x="10827" y="82"/>
                  </a:lnTo>
                  <a:lnTo>
                    <a:pt x="10698" y="140"/>
                  </a:lnTo>
                  <a:lnTo>
                    <a:pt x="10581" y="210"/>
                  </a:lnTo>
                  <a:lnTo>
                    <a:pt x="10465" y="292"/>
                  </a:lnTo>
                  <a:lnTo>
                    <a:pt x="10359" y="397"/>
                  </a:lnTo>
                  <a:lnTo>
                    <a:pt x="10266" y="514"/>
                  </a:lnTo>
                  <a:lnTo>
                    <a:pt x="9203" y="1997"/>
                  </a:lnTo>
                  <a:lnTo>
                    <a:pt x="8561" y="2908"/>
                  </a:lnTo>
                  <a:lnTo>
                    <a:pt x="7872" y="3901"/>
                  </a:lnTo>
                  <a:lnTo>
                    <a:pt x="7148" y="4975"/>
                  </a:lnTo>
                  <a:lnTo>
                    <a:pt x="6389" y="6108"/>
                  </a:lnTo>
                  <a:lnTo>
                    <a:pt x="5629" y="7288"/>
                  </a:lnTo>
                  <a:lnTo>
                    <a:pt x="4859" y="8502"/>
                  </a:lnTo>
                  <a:lnTo>
                    <a:pt x="4111" y="9740"/>
                  </a:lnTo>
                  <a:lnTo>
                    <a:pt x="3749" y="10359"/>
                  </a:lnTo>
                  <a:lnTo>
                    <a:pt x="3387" y="10978"/>
                  </a:lnTo>
                  <a:lnTo>
                    <a:pt x="3037" y="11597"/>
                  </a:lnTo>
                  <a:lnTo>
                    <a:pt x="2710" y="12216"/>
                  </a:lnTo>
                  <a:lnTo>
                    <a:pt x="2383" y="12824"/>
                  </a:lnTo>
                  <a:lnTo>
                    <a:pt x="2067" y="13419"/>
                  </a:lnTo>
                  <a:lnTo>
                    <a:pt x="1787" y="14015"/>
                  </a:lnTo>
                  <a:lnTo>
                    <a:pt x="1507" y="14587"/>
                  </a:lnTo>
                  <a:lnTo>
                    <a:pt x="1250" y="15159"/>
                  </a:lnTo>
                  <a:lnTo>
                    <a:pt x="1028" y="15720"/>
                  </a:lnTo>
                  <a:lnTo>
                    <a:pt x="818" y="16257"/>
                  </a:lnTo>
                  <a:lnTo>
                    <a:pt x="631" y="16771"/>
                  </a:lnTo>
                  <a:lnTo>
                    <a:pt x="467" y="17273"/>
                  </a:lnTo>
                  <a:lnTo>
                    <a:pt x="339" y="17752"/>
                  </a:lnTo>
                  <a:lnTo>
                    <a:pt x="269" y="18032"/>
                  </a:lnTo>
                  <a:lnTo>
                    <a:pt x="210" y="18324"/>
                  </a:lnTo>
                  <a:lnTo>
                    <a:pt x="164" y="18616"/>
                  </a:lnTo>
                  <a:lnTo>
                    <a:pt x="117" y="18897"/>
                  </a:lnTo>
                  <a:lnTo>
                    <a:pt x="82" y="19189"/>
                  </a:lnTo>
                  <a:lnTo>
                    <a:pt x="47" y="19481"/>
                  </a:lnTo>
                  <a:lnTo>
                    <a:pt x="12" y="20041"/>
                  </a:lnTo>
                  <a:lnTo>
                    <a:pt x="0" y="20602"/>
                  </a:lnTo>
                  <a:lnTo>
                    <a:pt x="12" y="21162"/>
                  </a:lnTo>
                  <a:lnTo>
                    <a:pt x="47" y="21711"/>
                  </a:lnTo>
                  <a:lnTo>
                    <a:pt x="117" y="22237"/>
                  </a:lnTo>
                  <a:lnTo>
                    <a:pt x="199" y="22762"/>
                  </a:lnTo>
                  <a:lnTo>
                    <a:pt x="304" y="23276"/>
                  </a:lnTo>
                  <a:lnTo>
                    <a:pt x="432" y="23778"/>
                  </a:lnTo>
                  <a:lnTo>
                    <a:pt x="584" y="24257"/>
                  </a:lnTo>
                  <a:lnTo>
                    <a:pt x="748" y="24724"/>
                  </a:lnTo>
                  <a:lnTo>
                    <a:pt x="934" y="25168"/>
                  </a:lnTo>
                  <a:lnTo>
                    <a:pt x="1133" y="25589"/>
                  </a:lnTo>
                  <a:lnTo>
                    <a:pt x="1355" y="25997"/>
                  </a:lnTo>
                  <a:lnTo>
                    <a:pt x="1577" y="26371"/>
                  </a:lnTo>
                  <a:lnTo>
                    <a:pt x="1822" y="26733"/>
                  </a:lnTo>
                  <a:lnTo>
                    <a:pt x="2079" y="27072"/>
                  </a:lnTo>
                  <a:lnTo>
                    <a:pt x="2348" y="27376"/>
                  </a:lnTo>
                  <a:lnTo>
                    <a:pt x="2616" y="27644"/>
                  </a:lnTo>
                  <a:lnTo>
                    <a:pt x="2756" y="27773"/>
                  </a:lnTo>
                  <a:lnTo>
                    <a:pt x="2908" y="27901"/>
                  </a:lnTo>
                  <a:lnTo>
                    <a:pt x="3048" y="28006"/>
                  </a:lnTo>
                  <a:lnTo>
                    <a:pt x="3200" y="28111"/>
                  </a:lnTo>
                  <a:lnTo>
                    <a:pt x="3340" y="28216"/>
                  </a:lnTo>
                  <a:lnTo>
                    <a:pt x="3492" y="28298"/>
                  </a:lnTo>
                  <a:lnTo>
                    <a:pt x="3644" y="28380"/>
                  </a:lnTo>
                  <a:lnTo>
                    <a:pt x="3796" y="28450"/>
                  </a:lnTo>
                  <a:lnTo>
                    <a:pt x="3948" y="28508"/>
                  </a:lnTo>
                  <a:lnTo>
                    <a:pt x="4111" y="28567"/>
                  </a:lnTo>
                  <a:lnTo>
                    <a:pt x="4263" y="28613"/>
                  </a:lnTo>
                  <a:lnTo>
                    <a:pt x="4415" y="28649"/>
                  </a:lnTo>
                  <a:lnTo>
                    <a:pt x="4578" y="28672"/>
                  </a:lnTo>
                  <a:lnTo>
                    <a:pt x="4730" y="28695"/>
                  </a:lnTo>
                  <a:lnTo>
                    <a:pt x="5045" y="28695"/>
                  </a:lnTo>
                  <a:lnTo>
                    <a:pt x="5209" y="28684"/>
                  </a:lnTo>
                  <a:lnTo>
                    <a:pt x="5361" y="28660"/>
                  </a:lnTo>
                  <a:lnTo>
                    <a:pt x="5524" y="28625"/>
                  </a:lnTo>
                  <a:lnTo>
                    <a:pt x="5676" y="28578"/>
                  </a:lnTo>
                  <a:lnTo>
                    <a:pt x="5840" y="28520"/>
                  </a:lnTo>
                  <a:lnTo>
                    <a:pt x="5991" y="28450"/>
                  </a:lnTo>
                  <a:lnTo>
                    <a:pt x="6155" y="28368"/>
                  </a:lnTo>
                  <a:lnTo>
                    <a:pt x="6307" y="28251"/>
                  </a:lnTo>
                  <a:lnTo>
                    <a:pt x="6470" y="28100"/>
                  </a:lnTo>
                  <a:lnTo>
                    <a:pt x="6634" y="27924"/>
                  </a:lnTo>
                  <a:lnTo>
                    <a:pt x="6809" y="27726"/>
                  </a:lnTo>
                  <a:lnTo>
                    <a:pt x="6972" y="27492"/>
                  </a:lnTo>
                  <a:lnTo>
                    <a:pt x="7148" y="27247"/>
                  </a:lnTo>
                  <a:lnTo>
                    <a:pt x="7323" y="26967"/>
                  </a:lnTo>
                  <a:lnTo>
                    <a:pt x="7498" y="26663"/>
                  </a:lnTo>
                  <a:lnTo>
                    <a:pt x="7673" y="26336"/>
                  </a:lnTo>
                  <a:lnTo>
                    <a:pt x="7848" y="25997"/>
                  </a:lnTo>
                  <a:lnTo>
                    <a:pt x="8035" y="25635"/>
                  </a:lnTo>
                  <a:lnTo>
                    <a:pt x="8210" y="25250"/>
                  </a:lnTo>
                  <a:lnTo>
                    <a:pt x="8397" y="24841"/>
                  </a:lnTo>
                  <a:lnTo>
                    <a:pt x="8759" y="23989"/>
                  </a:lnTo>
                  <a:lnTo>
                    <a:pt x="9121" y="23078"/>
                  </a:lnTo>
                  <a:lnTo>
                    <a:pt x="9483" y="22108"/>
                  </a:lnTo>
                  <a:lnTo>
                    <a:pt x="9846" y="21092"/>
                  </a:lnTo>
                  <a:lnTo>
                    <a:pt x="10208" y="20029"/>
                  </a:lnTo>
                  <a:lnTo>
                    <a:pt x="10558" y="18955"/>
                  </a:lnTo>
                  <a:lnTo>
                    <a:pt x="10897" y="17845"/>
                  </a:lnTo>
                  <a:lnTo>
                    <a:pt x="11235" y="16724"/>
                  </a:lnTo>
                  <a:lnTo>
                    <a:pt x="11562" y="15603"/>
                  </a:lnTo>
                  <a:lnTo>
                    <a:pt x="11878" y="14482"/>
                  </a:lnTo>
                  <a:lnTo>
                    <a:pt x="12181" y="13361"/>
                  </a:lnTo>
                  <a:lnTo>
                    <a:pt x="12473" y="12263"/>
                  </a:lnTo>
                  <a:lnTo>
                    <a:pt x="12742" y="11200"/>
                  </a:lnTo>
                  <a:lnTo>
                    <a:pt x="12999" y="10161"/>
                  </a:lnTo>
                  <a:lnTo>
                    <a:pt x="13232" y="9156"/>
                  </a:lnTo>
                  <a:lnTo>
                    <a:pt x="13454" y="8210"/>
                  </a:lnTo>
                  <a:lnTo>
                    <a:pt x="13653" y="7323"/>
                  </a:lnTo>
                  <a:lnTo>
                    <a:pt x="13816" y="6494"/>
                  </a:lnTo>
                  <a:lnTo>
                    <a:pt x="13968" y="5746"/>
                  </a:lnTo>
                  <a:lnTo>
                    <a:pt x="14085" y="5069"/>
                  </a:lnTo>
                  <a:lnTo>
                    <a:pt x="14178" y="4485"/>
                  </a:lnTo>
                  <a:lnTo>
                    <a:pt x="14249" y="3994"/>
                  </a:lnTo>
                  <a:lnTo>
                    <a:pt x="14272" y="3609"/>
                  </a:lnTo>
                  <a:lnTo>
                    <a:pt x="14284" y="3457"/>
                  </a:lnTo>
                  <a:lnTo>
                    <a:pt x="14284" y="3340"/>
                  </a:lnTo>
                  <a:lnTo>
                    <a:pt x="14260" y="3247"/>
                  </a:lnTo>
                  <a:lnTo>
                    <a:pt x="14249" y="3188"/>
                  </a:lnTo>
                  <a:lnTo>
                    <a:pt x="14097" y="2943"/>
                  </a:lnTo>
                  <a:lnTo>
                    <a:pt x="13898" y="2651"/>
                  </a:lnTo>
                  <a:lnTo>
                    <a:pt x="13665" y="2324"/>
                  </a:lnTo>
                  <a:lnTo>
                    <a:pt x="13384" y="1962"/>
                  </a:lnTo>
                  <a:lnTo>
                    <a:pt x="12789" y="1203"/>
                  </a:lnTo>
                  <a:lnTo>
                    <a:pt x="12193" y="456"/>
                  </a:lnTo>
                  <a:lnTo>
                    <a:pt x="12088" y="350"/>
                  </a:lnTo>
                  <a:lnTo>
                    <a:pt x="11983" y="245"/>
                  </a:lnTo>
                  <a:lnTo>
                    <a:pt x="11866" y="175"/>
                  </a:lnTo>
                  <a:lnTo>
                    <a:pt x="11738" y="105"/>
                  </a:lnTo>
                  <a:lnTo>
                    <a:pt x="11621" y="58"/>
                  </a:lnTo>
                  <a:lnTo>
                    <a:pt x="11481" y="23"/>
                  </a:lnTo>
                  <a:lnTo>
                    <a:pt x="113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470;p29">
              <a:extLst>
                <a:ext uri="{FF2B5EF4-FFF2-40B4-BE49-F238E27FC236}">
                  <a16:creationId xmlns:a16="http://schemas.microsoft.com/office/drawing/2014/main" id="{391C3B00-42D6-43DC-A737-195427945C39}"/>
                </a:ext>
              </a:extLst>
            </p:cNvPr>
            <p:cNvSpPr/>
            <p:nvPr/>
          </p:nvSpPr>
          <p:spPr>
            <a:xfrm>
              <a:off x="555713" y="1581711"/>
              <a:ext cx="312540" cy="792556"/>
            </a:xfrm>
            <a:custGeom>
              <a:avLst/>
              <a:gdLst/>
              <a:ahLst/>
              <a:cxnLst/>
              <a:rect l="l" t="t" r="r" b="b"/>
              <a:pathLst>
                <a:path w="11003" h="27902" extrusionOk="0">
                  <a:moveTo>
                    <a:pt x="9414" y="0"/>
                  </a:moveTo>
                  <a:lnTo>
                    <a:pt x="9367" y="12"/>
                  </a:lnTo>
                  <a:lnTo>
                    <a:pt x="9332" y="24"/>
                  </a:lnTo>
                  <a:lnTo>
                    <a:pt x="9286" y="47"/>
                  </a:lnTo>
                  <a:lnTo>
                    <a:pt x="9251" y="70"/>
                  </a:lnTo>
                  <a:lnTo>
                    <a:pt x="9227" y="105"/>
                  </a:lnTo>
                  <a:lnTo>
                    <a:pt x="9204" y="152"/>
                  </a:lnTo>
                  <a:lnTo>
                    <a:pt x="9192" y="187"/>
                  </a:lnTo>
                  <a:lnTo>
                    <a:pt x="9192" y="234"/>
                  </a:lnTo>
                  <a:lnTo>
                    <a:pt x="9204" y="269"/>
                  </a:lnTo>
                  <a:lnTo>
                    <a:pt x="9216" y="316"/>
                  </a:lnTo>
                  <a:lnTo>
                    <a:pt x="9239" y="351"/>
                  </a:lnTo>
                  <a:lnTo>
                    <a:pt x="9262" y="386"/>
                  </a:lnTo>
                  <a:lnTo>
                    <a:pt x="9472" y="596"/>
                  </a:lnTo>
                  <a:lnTo>
                    <a:pt x="9683" y="818"/>
                  </a:lnTo>
                  <a:lnTo>
                    <a:pt x="9905" y="1063"/>
                  </a:lnTo>
                  <a:lnTo>
                    <a:pt x="10103" y="1308"/>
                  </a:lnTo>
                  <a:lnTo>
                    <a:pt x="10278" y="1542"/>
                  </a:lnTo>
                  <a:lnTo>
                    <a:pt x="10418" y="1764"/>
                  </a:lnTo>
                  <a:lnTo>
                    <a:pt x="10477" y="1857"/>
                  </a:lnTo>
                  <a:lnTo>
                    <a:pt x="10524" y="1951"/>
                  </a:lnTo>
                  <a:lnTo>
                    <a:pt x="10547" y="2032"/>
                  </a:lnTo>
                  <a:lnTo>
                    <a:pt x="10559" y="2102"/>
                  </a:lnTo>
                  <a:lnTo>
                    <a:pt x="10547" y="2231"/>
                  </a:lnTo>
                  <a:lnTo>
                    <a:pt x="10512" y="2453"/>
                  </a:lnTo>
                  <a:lnTo>
                    <a:pt x="10383" y="3165"/>
                  </a:lnTo>
                  <a:lnTo>
                    <a:pt x="10173" y="4193"/>
                  </a:lnTo>
                  <a:lnTo>
                    <a:pt x="9905" y="5501"/>
                  </a:lnTo>
                  <a:lnTo>
                    <a:pt x="9578" y="7019"/>
                  </a:lnTo>
                  <a:lnTo>
                    <a:pt x="9204" y="8701"/>
                  </a:lnTo>
                  <a:lnTo>
                    <a:pt x="8795" y="10511"/>
                  </a:lnTo>
                  <a:lnTo>
                    <a:pt x="8363" y="12403"/>
                  </a:lnTo>
                  <a:lnTo>
                    <a:pt x="7907" y="14319"/>
                  </a:lnTo>
                  <a:lnTo>
                    <a:pt x="7440" y="16199"/>
                  </a:lnTo>
                  <a:lnTo>
                    <a:pt x="6973" y="18021"/>
                  </a:lnTo>
                  <a:lnTo>
                    <a:pt x="6518" y="19714"/>
                  </a:lnTo>
                  <a:lnTo>
                    <a:pt x="6307" y="20508"/>
                  </a:lnTo>
                  <a:lnTo>
                    <a:pt x="6086" y="21244"/>
                  </a:lnTo>
                  <a:lnTo>
                    <a:pt x="5875" y="21933"/>
                  </a:lnTo>
                  <a:lnTo>
                    <a:pt x="5677" y="22564"/>
                  </a:lnTo>
                  <a:lnTo>
                    <a:pt x="5490" y="23125"/>
                  </a:lnTo>
                  <a:lnTo>
                    <a:pt x="5303" y="23603"/>
                  </a:lnTo>
                  <a:lnTo>
                    <a:pt x="5140" y="24012"/>
                  </a:lnTo>
                  <a:lnTo>
                    <a:pt x="4976" y="24339"/>
                  </a:lnTo>
                  <a:lnTo>
                    <a:pt x="4941" y="24456"/>
                  </a:lnTo>
                  <a:lnTo>
                    <a:pt x="4824" y="24725"/>
                  </a:lnTo>
                  <a:lnTo>
                    <a:pt x="4649" y="25122"/>
                  </a:lnTo>
                  <a:lnTo>
                    <a:pt x="4532" y="25344"/>
                  </a:lnTo>
                  <a:lnTo>
                    <a:pt x="4392" y="25577"/>
                  </a:lnTo>
                  <a:lnTo>
                    <a:pt x="4240" y="25822"/>
                  </a:lnTo>
                  <a:lnTo>
                    <a:pt x="4065" y="26068"/>
                  </a:lnTo>
                  <a:lnTo>
                    <a:pt x="3878" y="26313"/>
                  </a:lnTo>
                  <a:lnTo>
                    <a:pt x="3668" y="26546"/>
                  </a:lnTo>
                  <a:lnTo>
                    <a:pt x="3446" y="26757"/>
                  </a:lnTo>
                  <a:lnTo>
                    <a:pt x="3318" y="26862"/>
                  </a:lnTo>
                  <a:lnTo>
                    <a:pt x="3201" y="26955"/>
                  </a:lnTo>
                  <a:lnTo>
                    <a:pt x="3061" y="27049"/>
                  </a:lnTo>
                  <a:lnTo>
                    <a:pt x="2932" y="27130"/>
                  </a:lnTo>
                  <a:lnTo>
                    <a:pt x="2792" y="27200"/>
                  </a:lnTo>
                  <a:lnTo>
                    <a:pt x="2640" y="27271"/>
                  </a:lnTo>
                  <a:lnTo>
                    <a:pt x="2512" y="27329"/>
                  </a:lnTo>
                  <a:lnTo>
                    <a:pt x="2372" y="27364"/>
                  </a:lnTo>
                  <a:lnTo>
                    <a:pt x="2243" y="27399"/>
                  </a:lnTo>
                  <a:lnTo>
                    <a:pt x="2103" y="27434"/>
                  </a:lnTo>
                  <a:lnTo>
                    <a:pt x="1963" y="27446"/>
                  </a:lnTo>
                  <a:lnTo>
                    <a:pt x="1823" y="27457"/>
                  </a:lnTo>
                  <a:lnTo>
                    <a:pt x="1671" y="27469"/>
                  </a:lnTo>
                  <a:lnTo>
                    <a:pt x="1531" y="27457"/>
                  </a:lnTo>
                  <a:lnTo>
                    <a:pt x="1379" y="27446"/>
                  </a:lnTo>
                  <a:lnTo>
                    <a:pt x="1239" y="27422"/>
                  </a:lnTo>
                  <a:lnTo>
                    <a:pt x="1087" y="27387"/>
                  </a:lnTo>
                  <a:lnTo>
                    <a:pt x="935" y="27352"/>
                  </a:lnTo>
                  <a:lnTo>
                    <a:pt x="783" y="27306"/>
                  </a:lnTo>
                  <a:lnTo>
                    <a:pt x="631" y="27247"/>
                  </a:lnTo>
                  <a:lnTo>
                    <a:pt x="480" y="27189"/>
                  </a:lnTo>
                  <a:lnTo>
                    <a:pt x="328" y="27119"/>
                  </a:lnTo>
                  <a:lnTo>
                    <a:pt x="281" y="27107"/>
                  </a:lnTo>
                  <a:lnTo>
                    <a:pt x="234" y="27095"/>
                  </a:lnTo>
                  <a:lnTo>
                    <a:pt x="199" y="27095"/>
                  </a:lnTo>
                  <a:lnTo>
                    <a:pt x="153" y="27107"/>
                  </a:lnTo>
                  <a:lnTo>
                    <a:pt x="118" y="27130"/>
                  </a:lnTo>
                  <a:lnTo>
                    <a:pt x="83" y="27154"/>
                  </a:lnTo>
                  <a:lnTo>
                    <a:pt x="48" y="27177"/>
                  </a:lnTo>
                  <a:lnTo>
                    <a:pt x="24" y="27224"/>
                  </a:lnTo>
                  <a:lnTo>
                    <a:pt x="12" y="27259"/>
                  </a:lnTo>
                  <a:lnTo>
                    <a:pt x="1" y="27306"/>
                  </a:lnTo>
                  <a:lnTo>
                    <a:pt x="12" y="27341"/>
                  </a:lnTo>
                  <a:lnTo>
                    <a:pt x="24" y="27387"/>
                  </a:lnTo>
                  <a:lnTo>
                    <a:pt x="36" y="27422"/>
                  </a:lnTo>
                  <a:lnTo>
                    <a:pt x="59" y="27457"/>
                  </a:lnTo>
                  <a:lnTo>
                    <a:pt x="94" y="27492"/>
                  </a:lnTo>
                  <a:lnTo>
                    <a:pt x="129" y="27516"/>
                  </a:lnTo>
                  <a:lnTo>
                    <a:pt x="328" y="27609"/>
                  </a:lnTo>
                  <a:lnTo>
                    <a:pt x="538" y="27691"/>
                  </a:lnTo>
                  <a:lnTo>
                    <a:pt x="737" y="27749"/>
                  </a:lnTo>
                  <a:lnTo>
                    <a:pt x="935" y="27808"/>
                  </a:lnTo>
                  <a:lnTo>
                    <a:pt x="1122" y="27854"/>
                  </a:lnTo>
                  <a:lnTo>
                    <a:pt x="1321" y="27878"/>
                  </a:lnTo>
                  <a:lnTo>
                    <a:pt x="1507" y="27901"/>
                  </a:lnTo>
                  <a:lnTo>
                    <a:pt x="1846" y="27901"/>
                  </a:lnTo>
                  <a:lnTo>
                    <a:pt x="1986" y="27890"/>
                  </a:lnTo>
                  <a:lnTo>
                    <a:pt x="2126" y="27878"/>
                  </a:lnTo>
                  <a:lnTo>
                    <a:pt x="2267" y="27854"/>
                  </a:lnTo>
                  <a:lnTo>
                    <a:pt x="2407" y="27819"/>
                  </a:lnTo>
                  <a:lnTo>
                    <a:pt x="2547" y="27773"/>
                  </a:lnTo>
                  <a:lnTo>
                    <a:pt x="2687" y="27738"/>
                  </a:lnTo>
                  <a:lnTo>
                    <a:pt x="2815" y="27679"/>
                  </a:lnTo>
                  <a:lnTo>
                    <a:pt x="2979" y="27609"/>
                  </a:lnTo>
                  <a:lnTo>
                    <a:pt x="3131" y="27516"/>
                  </a:lnTo>
                  <a:lnTo>
                    <a:pt x="3283" y="27434"/>
                  </a:lnTo>
                  <a:lnTo>
                    <a:pt x="3434" y="27329"/>
                  </a:lnTo>
                  <a:lnTo>
                    <a:pt x="3575" y="27224"/>
                  </a:lnTo>
                  <a:lnTo>
                    <a:pt x="3703" y="27119"/>
                  </a:lnTo>
                  <a:lnTo>
                    <a:pt x="3832" y="27002"/>
                  </a:lnTo>
                  <a:lnTo>
                    <a:pt x="3960" y="26885"/>
                  </a:lnTo>
                  <a:lnTo>
                    <a:pt x="4182" y="26628"/>
                  </a:lnTo>
                  <a:lnTo>
                    <a:pt x="4392" y="26371"/>
                  </a:lnTo>
                  <a:lnTo>
                    <a:pt x="4579" y="26114"/>
                  </a:lnTo>
                  <a:lnTo>
                    <a:pt x="4754" y="25857"/>
                  </a:lnTo>
                  <a:lnTo>
                    <a:pt x="4894" y="25600"/>
                  </a:lnTo>
                  <a:lnTo>
                    <a:pt x="5023" y="25355"/>
                  </a:lnTo>
                  <a:lnTo>
                    <a:pt x="5128" y="25145"/>
                  </a:lnTo>
                  <a:lnTo>
                    <a:pt x="5221" y="24946"/>
                  </a:lnTo>
                  <a:lnTo>
                    <a:pt x="5338" y="24643"/>
                  </a:lnTo>
                  <a:lnTo>
                    <a:pt x="5385" y="24514"/>
                  </a:lnTo>
                  <a:lnTo>
                    <a:pt x="5548" y="24176"/>
                  </a:lnTo>
                  <a:lnTo>
                    <a:pt x="5724" y="23755"/>
                  </a:lnTo>
                  <a:lnTo>
                    <a:pt x="5910" y="23253"/>
                  </a:lnTo>
                  <a:lnTo>
                    <a:pt x="6109" y="22681"/>
                  </a:lnTo>
                  <a:lnTo>
                    <a:pt x="6319" y="22038"/>
                  </a:lnTo>
                  <a:lnTo>
                    <a:pt x="6529" y="21338"/>
                  </a:lnTo>
                  <a:lnTo>
                    <a:pt x="6751" y="20590"/>
                  </a:lnTo>
                  <a:lnTo>
                    <a:pt x="6973" y="19784"/>
                  </a:lnTo>
                  <a:lnTo>
                    <a:pt x="7440" y="18068"/>
                  </a:lnTo>
                  <a:lnTo>
                    <a:pt x="7907" y="16234"/>
                  </a:lnTo>
                  <a:lnTo>
                    <a:pt x="8375" y="14319"/>
                  </a:lnTo>
                  <a:lnTo>
                    <a:pt x="8830" y="12392"/>
                  </a:lnTo>
                  <a:lnTo>
                    <a:pt x="9262" y="10488"/>
                  </a:lnTo>
                  <a:lnTo>
                    <a:pt x="9671" y="8666"/>
                  </a:lnTo>
                  <a:lnTo>
                    <a:pt x="10045" y="6973"/>
                  </a:lnTo>
                  <a:lnTo>
                    <a:pt x="10372" y="5454"/>
                  </a:lnTo>
                  <a:lnTo>
                    <a:pt x="10629" y="4158"/>
                  </a:lnTo>
                  <a:lnTo>
                    <a:pt x="10827" y="3130"/>
                  </a:lnTo>
                  <a:lnTo>
                    <a:pt x="10956" y="2429"/>
                  </a:lnTo>
                  <a:lnTo>
                    <a:pt x="10991" y="2208"/>
                  </a:lnTo>
                  <a:lnTo>
                    <a:pt x="11002" y="2091"/>
                  </a:lnTo>
                  <a:lnTo>
                    <a:pt x="10979" y="1962"/>
                  </a:lnTo>
                  <a:lnTo>
                    <a:pt x="10944" y="1822"/>
                  </a:lnTo>
                  <a:lnTo>
                    <a:pt x="10874" y="1682"/>
                  </a:lnTo>
                  <a:lnTo>
                    <a:pt x="10792" y="1530"/>
                  </a:lnTo>
                  <a:lnTo>
                    <a:pt x="10699" y="1378"/>
                  </a:lnTo>
                  <a:lnTo>
                    <a:pt x="10594" y="1226"/>
                  </a:lnTo>
                  <a:lnTo>
                    <a:pt x="10360" y="923"/>
                  </a:lnTo>
                  <a:lnTo>
                    <a:pt x="10115" y="631"/>
                  </a:lnTo>
                  <a:lnTo>
                    <a:pt x="9881" y="386"/>
                  </a:lnTo>
                  <a:lnTo>
                    <a:pt x="9566" y="70"/>
                  </a:lnTo>
                  <a:lnTo>
                    <a:pt x="9531" y="35"/>
                  </a:lnTo>
                  <a:lnTo>
                    <a:pt x="9496" y="24"/>
                  </a:lnTo>
                  <a:lnTo>
                    <a:pt x="9449" y="12"/>
                  </a:lnTo>
                  <a:lnTo>
                    <a:pt x="9414" y="0"/>
                  </a:lnTo>
                  <a:close/>
                </a:path>
              </a:pathLst>
            </a:custGeom>
            <a:solidFill>
              <a:srgbClr val="702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471;p29">
              <a:extLst>
                <a:ext uri="{FF2B5EF4-FFF2-40B4-BE49-F238E27FC236}">
                  <a16:creationId xmlns:a16="http://schemas.microsoft.com/office/drawing/2014/main" id="{A9078754-DBCB-460D-94C5-23B7B459F7F5}"/>
                </a:ext>
              </a:extLst>
            </p:cNvPr>
            <p:cNvSpPr/>
            <p:nvPr/>
          </p:nvSpPr>
          <p:spPr>
            <a:xfrm>
              <a:off x="845343" y="1497430"/>
              <a:ext cx="45476" cy="52123"/>
            </a:xfrm>
            <a:custGeom>
              <a:avLst/>
              <a:gdLst/>
              <a:ahLst/>
              <a:cxnLst/>
              <a:rect l="l" t="t" r="r" b="b"/>
              <a:pathLst>
                <a:path w="1601" h="1835" extrusionOk="0">
                  <a:moveTo>
                    <a:pt x="1367" y="1"/>
                  </a:moveTo>
                  <a:lnTo>
                    <a:pt x="1297" y="24"/>
                  </a:lnTo>
                  <a:lnTo>
                    <a:pt x="1168" y="106"/>
                  </a:lnTo>
                  <a:lnTo>
                    <a:pt x="1028" y="188"/>
                  </a:lnTo>
                  <a:lnTo>
                    <a:pt x="841" y="258"/>
                  </a:lnTo>
                  <a:lnTo>
                    <a:pt x="690" y="293"/>
                  </a:lnTo>
                  <a:lnTo>
                    <a:pt x="538" y="316"/>
                  </a:lnTo>
                  <a:lnTo>
                    <a:pt x="374" y="316"/>
                  </a:lnTo>
                  <a:lnTo>
                    <a:pt x="281" y="304"/>
                  </a:lnTo>
                  <a:lnTo>
                    <a:pt x="199" y="293"/>
                  </a:lnTo>
                  <a:lnTo>
                    <a:pt x="129" y="293"/>
                  </a:lnTo>
                  <a:lnTo>
                    <a:pt x="71" y="316"/>
                  </a:lnTo>
                  <a:lnTo>
                    <a:pt x="24" y="351"/>
                  </a:lnTo>
                  <a:lnTo>
                    <a:pt x="1" y="410"/>
                  </a:lnTo>
                  <a:lnTo>
                    <a:pt x="1" y="480"/>
                  </a:lnTo>
                  <a:lnTo>
                    <a:pt x="24" y="538"/>
                  </a:lnTo>
                  <a:lnTo>
                    <a:pt x="71" y="585"/>
                  </a:lnTo>
                  <a:lnTo>
                    <a:pt x="129" y="608"/>
                  </a:lnTo>
                  <a:lnTo>
                    <a:pt x="281" y="643"/>
                  </a:lnTo>
                  <a:lnTo>
                    <a:pt x="549" y="643"/>
                  </a:lnTo>
                  <a:lnTo>
                    <a:pt x="666" y="631"/>
                  </a:lnTo>
                  <a:lnTo>
                    <a:pt x="865" y="585"/>
                  </a:lnTo>
                  <a:lnTo>
                    <a:pt x="947" y="620"/>
                  </a:lnTo>
                  <a:lnTo>
                    <a:pt x="1005" y="666"/>
                  </a:lnTo>
                  <a:lnTo>
                    <a:pt x="1063" y="737"/>
                  </a:lnTo>
                  <a:lnTo>
                    <a:pt x="1110" y="807"/>
                  </a:lnTo>
                  <a:lnTo>
                    <a:pt x="1145" y="888"/>
                  </a:lnTo>
                  <a:lnTo>
                    <a:pt x="1180" y="982"/>
                  </a:lnTo>
                  <a:lnTo>
                    <a:pt x="1227" y="1169"/>
                  </a:lnTo>
                  <a:lnTo>
                    <a:pt x="1250" y="1356"/>
                  </a:lnTo>
                  <a:lnTo>
                    <a:pt x="1262" y="1507"/>
                  </a:lnTo>
                  <a:lnTo>
                    <a:pt x="1274" y="1671"/>
                  </a:lnTo>
                  <a:lnTo>
                    <a:pt x="1285" y="1729"/>
                  </a:lnTo>
                  <a:lnTo>
                    <a:pt x="1320" y="1788"/>
                  </a:lnTo>
                  <a:lnTo>
                    <a:pt x="1367" y="1823"/>
                  </a:lnTo>
                  <a:lnTo>
                    <a:pt x="1425" y="1834"/>
                  </a:lnTo>
                  <a:lnTo>
                    <a:pt x="1437" y="1834"/>
                  </a:lnTo>
                  <a:lnTo>
                    <a:pt x="1495" y="1823"/>
                  </a:lnTo>
                  <a:lnTo>
                    <a:pt x="1554" y="1788"/>
                  </a:lnTo>
                  <a:lnTo>
                    <a:pt x="1589" y="1741"/>
                  </a:lnTo>
                  <a:lnTo>
                    <a:pt x="1601" y="1683"/>
                  </a:lnTo>
                  <a:lnTo>
                    <a:pt x="1601" y="1519"/>
                  </a:lnTo>
                  <a:lnTo>
                    <a:pt x="1589" y="1367"/>
                  </a:lnTo>
                  <a:lnTo>
                    <a:pt x="1566" y="1192"/>
                  </a:lnTo>
                  <a:lnTo>
                    <a:pt x="1531" y="993"/>
                  </a:lnTo>
                  <a:lnTo>
                    <a:pt x="1460" y="795"/>
                  </a:lnTo>
                  <a:lnTo>
                    <a:pt x="1425" y="701"/>
                  </a:lnTo>
                  <a:lnTo>
                    <a:pt x="1379" y="608"/>
                  </a:lnTo>
                  <a:lnTo>
                    <a:pt x="1320" y="515"/>
                  </a:lnTo>
                  <a:lnTo>
                    <a:pt x="1250" y="445"/>
                  </a:lnTo>
                  <a:lnTo>
                    <a:pt x="1425" y="339"/>
                  </a:lnTo>
                  <a:lnTo>
                    <a:pt x="1507" y="293"/>
                  </a:lnTo>
                  <a:lnTo>
                    <a:pt x="1542" y="246"/>
                  </a:lnTo>
                  <a:lnTo>
                    <a:pt x="1566" y="188"/>
                  </a:lnTo>
                  <a:lnTo>
                    <a:pt x="1566" y="118"/>
                  </a:lnTo>
                  <a:lnTo>
                    <a:pt x="1531" y="59"/>
                  </a:lnTo>
                  <a:lnTo>
                    <a:pt x="1484" y="12"/>
                  </a:lnTo>
                  <a:lnTo>
                    <a:pt x="1425" y="1"/>
                  </a:lnTo>
                  <a:close/>
                </a:path>
              </a:pathLst>
            </a:custGeom>
            <a:solidFill>
              <a:srgbClr val="D17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" name="Google Shape;64;p16">
            <a:extLst>
              <a:ext uri="{FF2B5EF4-FFF2-40B4-BE49-F238E27FC236}">
                <a16:creationId xmlns:a16="http://schemas.microsoft.com/office/drawing/2014/main" id="{5592D178-708B-4B60-BA8C-D39910DF1816}"/>
              </a:ext>
            </a:extLst>
          </p:cNvPr>
          <p:cNvGrpSpPr/>
          <p:nvPr/>
        </p:nvGrpSpPr>
        <p:grpSpPr>
          <a:xfrm>
            <a:off x="6700477" y="1710917"/>
            <a:ext cx="459956" cy="816974"/>
            <a:chOff x="6712788" y="1056346"/>
            <a:chExt cx="1974016" cy="3675719"/>
          </a:xfrm>
        </p:grpSpPr>
        <p:grpSp>
          <p:nvGrpSpPr>
            <p:cNvPr id="79" name="Google Shape;65;p16">
              <a:extLst>
                <a:ext uri="{FF2B5EF4-FFF2-40B4-BE49-F238E27FC236}">
                  <a16:creationId xmlns:a16="http://schemas.microsoft.com/office/drawing/2014/main" id="{E1E758CC-00FC-4731-9301-30A645FF0555}"/>
                </a:ext>
              </a:extLst>
            </p:cNvPr>
            <p:cNvGrpSpPr/>
            <p:nvPr/>
          </p:nvGrpSpPr>
          <p:grpSpPr>
            <a:xfrm>
              <a:off x="6712788" y="1056346"/>
              <a:ext cx="1974016" cy="3675719"/>
              <a:chOff x="6712788" y="1056346"/>
              <a:chExt cx="1974016" cy="3675719"/>
            </a:xfrm>
          </p:grpSpPr>
          <p:grpSp>
            <p:nvGrpSpPr>
              <p:cNvPr id="81" name="Google Shape;66;p16">
                <a:extLst>
                  <a:ext uri="{FF2B5EF4-FFF2-40B4-BE49-F238E27FC236}">
                    <a16:creationId xmlns:a16="http://schemas.microsoft.com/office/drawing/2014/main" id="{D31D7D3A-4318-4FDF-8760-2417A7954F02}"/>
                  </a:ext>
                </a:extLst>
              </p:cNvPr>
              <p:cNvGrpSpPr/>
              <p:nvPr/>
            </p:nvGrpSpPr>
            <p:grpSpPr>
              <a:xfrm>
                <a:off x="6712788" y="1056346"/>
                <a:ext cx="1974016" cy="3675719"/>
                <a:chOff x="6712788" y="1056346"/>
                <a:chExt cx="1974016" cy="3675719"/>
              </a:xfrm>
            </p:grpSpPr>
            <p:grpSp>
              <p:nvGrpSpPr>
                <p:cNvPr id="83" name="Google Shape;67;p16">
                  <a:extLst>
                    <a:ext uri="{FF2B5EF4-FFF2-40B4-BE49-F238E27FC236}">
                      <a16:creationId xmlns:a16="http://schemas.microsoft.com/office/drawing/2014/main" id="{F6255D71-22F9-4815-981D-2BE374F0BE73}"/>
                    </a:ext>
                  </a:extLst>
                </p:cNvPr>
                <p:cNvGrpSpPr/>
                <p:nvPr/>
              </p:nvGrpSpPr>
              <p:grpSpPr>
                <a:xfrm>
                  <a:off x="6712788" y="1056346"/>
                  <a:ext cx="1974016" cy="3675719"/>
                  <a:chOff x="3584988" y="1056359"/>
                  <a:chExt cx="1974016" cy="3675719"/>
                </a:xfrm>
              </p:grpSpPr>
              <p:sp>
                <p:nvSpPr>
                  <p:cNvPr id="85" name="Google Shape;68;p16">
                    <a:extLst>
                      <a:ext uri="{FF2B5EF4-FFF2-40B4-BE49-F238E27FC236}">
                        <a16:creationId xmlns:a16="http://schemas.microsoft.com/office/drawing/2014/main" id="{EF4E0BC7-F054-46FE-8167-F27DE285EE5A}"/>
                      </a:ext>
                    </a:extLst>
                  </p:cNvPr>
                  <p:cNvSpPr/>
                  <p:nvPr/>
                </p:nvSpPr>
                <p:spPr>
                  <a:xfrm>
                    <a:off x="3719098" y="4598957"/>
                    <a:ext cx="1787076" cy="133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200" h="3218" extrusionOk="0">
                        <a:moveTo>
                          <a:pt x="21594" y="1"/>
                        </a:moveTo>
                        <a:lnTo>
                          <a:pt x="19388" y="13"/>
                        </a:lnTo>
                        <a:lnTo>
                          <a:pt x="17244" y="37"/>
                        </a:lnTo>
                        <a:lnTo>
                          <a:pt x="15171" y="73"/>
                        </a:lnTo>
                        <a:lnTo>
                          <a:pt x="13195" y="133"/>
                        </a:lnTo>
                        <a:lnTo>
                          <a:pt x="11303" y="193"/>
                        </a:lnTo>
                        <a:lnTo>
                          <a:pt x="9520" y="278"/>
                        </a:lnTo>
                        <a:lnTo>
                          <a:pt x="7857" y="374"/>
                        </a:lnTo>
                        <a:lnTo>
                          <a:pt x="6326" y="471"/>
                        </a:lnTo>
                        <a:lnTo>
                          <a:pt x="4928" y="591"/>
                        </a:lnTo>
                        <a:lnTo>
                          <a:pt x="3687" y="712"/>
                        </a:lnTo>
                        <a:lnTo>
                          <a:pt x="2603" y="844"/>
                        </a:lnTo>
                        <a:lnTo>
                          <a:pt x="2133" y="916"/>
                        </a:lnTo>
                        <a:lnTo>
                          <a:pt x="1699" y="989"/>
                        </a:lnTo>
                        <a:lnTo>
                          <a:pt x="1313" y="1061"/>
                        </a:lnTo>
                        <a:lnTo>
                          <a:pt x="964" y="1133"/>
                        </a:lnTo>
                        <a:lnTo>
                          <a:pt x="675" y="1206"/>
                        </a:lnTo>
                        <a:lnTo>
                          <a:pt x="434" y="1290"/>
                        </a:lnTo>
                        <a:lnTo>
                          <a:pt x="241" y="1362"/>
                        </a:lnTo>
                        <a:lnTo>
                          <a:pt x="108" y="1447"/>
                        </a:lnTo>
                        <a:lnTo>
                          <a:pt x="60" y="1483"/>
                        </a:lnTo>
                        <a:lnTo>
                          <a:pt x="24" y="1531"/>
                        </a:lnTo>
                        <a:lnTo>
                          <a:pt x="0" y="1567"/>
                        </a:lnTo>
                        <a:lnTo>
                          <a:pt x="0" y="1615"/>
                        </a:lnTo>
                        <a:lnTo>
                          <a:pt x="0" y="1651"/>
                        </a:lnTo>
                        <a:lnTo>
                          <a:pt x="24" y="1700"/>
                        </a:lnTo>
                        <a:lnTo>
                          <a:pt x="60" y="1736"/>
                        </a:lnTo>
                        <a:lnTo>
                          <a:pt x="108" y="1772"/>
                        </a:lnTo>
                        <a:lnTo>
                          <a:pt x="241" y="1856"/>
                        </a:lnTo>
                        <a:lnTo>
                          <a:pt x="434" y="1941"/>
                        </a:lnTo>
                        <a:lnTo>
                          <a:pt x="675" y="2013"/>
                        </a:lnTo>
                        <a:lnTo>
                          <a:pt x="964" y="2085"/>
                        </a:lnTo>
                        <a:lnTo>
                          <a:pt x="1313" y="2170"/>
                        </a:lnTo>
                        <a:lnTo>
                          <a:pt x="1699" y="2242"/>
                        </a:lnTo>
                        <a:lnTo>
                          <a:pt x="2133" y="2314"/>
                        </a:lnTo>
                        <a:lnTo>
                          <a:pt x="2603" y="2374"/>
                        </a:lnTo>
                        <a:lnTo>
                          <a:pt x="3687" y="2507"/>
                        </a:lnTo>
                        <a:lnTo>
                          <a:pt x="4928" y="2640"/>
                        </a:lnTo>
                        <a:lnTo>
                          <a:pt x="6326" y="2748"/>
                        </a:lnTo>
                        <a:lnTo>
                          <a:pt x="7857" y="2856"/>
                        </a:lnTo>
                        <a:lnTo>
                          <a:pt x="9520" y="2953"/>
                        </a:lnTo>
                        <a:lnTo>
                          <a:pt x="11303" y="3025"/>
                        </a:lnTo>
                        <a:lnTo>
                          <a:pt x="13195" y="3097"/>
                        </a:lnTo>
                        <a:lnTo>
                          <a:pt x="15171" y="3146"/>
                        </a:lnTo>
                        <a:lnTo>
                          <a:pt x="17244" y="3194"/>
                        </a:lnTo>
                        <a:lnTo>
                          <a:pt x="19388" y="3218"/>
                        </a:lnTo>
                        <a:lnTo>
                          <a:pt x="23799" y="3218"/>
                        </a:lnTo>
                        <a:lnTo>
                          <a:pt x="25944" y="3194"/>
                        </a:lnTo>
                        <a:lnTo>
                          <a:pt x="28016" y="3146"/>
                        </a:lnTo>
                        <a:lnTo>
                          <a:pt x="30005" y="3097"/>
                        </a:lnTo>
                        <a:lnTo>
                          <a:pt x="31896" y="3025"/>
                        </a:lnTo>
                        <a:lnTo>
                          <a:pt x="33668" y="2953"/>
                        </a:lnTo>
                        <a:lnTo>
                          <a:pt x="35331" y="2856"/>
                        </a:lnTo>
                        <a:lnTo>
                          <a:pt x="36873" y="2748"/>
                        </a:lnTo>
                        <a:lnTo>
                          <a:pt x="38259" y="2640"/>
                        </a:lnTo>
                        <a:lnTo>
                          <a:pt x="39500" y="2507"/>
                        </a:lnTo>
                        <a:lnTo>
                          <a:pt x="40584" y="2374"/>
                        </a:lnTo>
                        <a:lnTo>
                          <a:pt x="41066" y="2314"/>
                        </a:lnTo>
                        <a:lnTo>
                          <a:pt x="41500" y="2242"/>
                        </a:lnTo>
                        <a:lnTo>
                          <a:pt x="41886" y="2170"/>
                        </a:lnTo>
                        <a:lnTo>
                          <a:pt x="42223" y="2085"/>
                        </a:lnTo>
                        <a:lnTo>
                          <a:pt x="42512" y="2013"/>
                        </a:lnTo>
                        <a:lnTo>
                          <a:pt x="42753" y="1941"/>
                        </a:lnTo>
                        <a:lnTo>
                          <a:pt x="42946" y="1856"/>
                        </a:lnTo>
                        <a:lnTo>
                          <a:pt x="43079" y="1772"/>
                        </a:lnTo>
                        <a:lnTo>
                          <a:pt x="43127" y="1736"/>
                        </a:lnTo>
                        <a:lnTo>
                          <a:pt x="43163" y="1700"/>
                        </a:lnTo>
                        <a:lnTo>
                          <a:pt x="43187" y="1651"/>
                        </a:lnTo>
                        <a:lnTo>
                          <a:pt x="43199" y="1615"/>
                        </a:lnTo>
                        <a:lnTo>
                          <a:pt x="43187" y="1567"/>
                        </a:lnTo>
                        <a:lnTo>
                          <a:pt x="43163" y="1531"/>
                        </a:lnTo>
                        <a:lnTo>
                          <a:pt x="43127" y="1483"/>
                        </a:lnTo>
                        <a:lnTo>
                          <a:pt x="43079" y="1447"/>
                        </a:lnTo>
                        <a:lnTo>
                          <a:pt x="42946" y="1362"/>
                        </a:lnTo>
                        <a:lnTo>
                          <a:pt x="42753" y="1290"/>
                        </a:lnTo>
                        <a:lnTo>
                          <a:pt x="42512" y="1206"/>
                        </a:lnTo>
                        <a:lnTo>
                          <a:pt x="42223" y="1133"/>
                        </a:lnTo>
                        <a:lnTo>
                          <a:pt x="41886" y="1061"/>
                        </a:lnTo>
                        <a:lnTo>
                          <a:pt x="41500" y="989"/>
                        </a:lnTo>
                        <a:lnTo>
                          <a:pt x="41066" y="916"/>
                        </a:lnTo>
                        <a:lnTo>
                          <a:pt x="40584" y="844"/>
                        </a:lnTo>
                        <a:lnTo>
                          <a:pt x="39500" y="712"/>
                        </a:lnTo>
                        <a:lnTo>
                          <a:pt x="38259" y="591"/>
                        </a:lnTo>
                        <a:lnTo>
                          <a:pt x="36873" y="471"/>
                        </a:lnTo>
                        <a:lnTo>
                          <a:pt x="35331" y="374"/>
                        </a:lnTo>
                        <a:lnTo>
                          <a:pt x="33668" y="278"/>
                        </a:lnTo>
                        <a:lnTo>
                          <a:pt x="31896" y="193"/>
                        </a:lnTo>
                        <a:lnTo>
                          <a:pt x="30005" y="133"/>
                        </a:lnTo>
                        <a:lnTo>
                          <a:pt x="28016" y="73"/>
                        </a:lnTo>
                        <a:lnTo>
                          <a:pt x="25944" y="37"/>
                        </a:lnTo>
                        <a:lnTo>
                          <a:pt x="23799" y="13"/>
                        </a:lnTo>
                        <a:lnTo>
                          <a:pt x="21594" y="1"/>
                        </a:lnTo>
                        <a:close/>
                      </a:path>
                    </a:pathLst>
                  </a:custGeom>
                  <a:solidFill>
                    <a:srgbClr val="434343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6" name="Google Shape;69;p16">
                    <a:extLst>
                      <a:ext uri="{FF2B5EF4-FFF2-40B4-BE49-F238E27FC236}">
                        <a16:creationId xmlns:a16="http://schemas.microsoft.com/office/drawing/2014/main" id="{A130F934-8FCA-49AD-9B9A-8581A9976898}"/>
                      </a:ext>
                    </a:extLst>
                  </p:cNvPr>
                  <p:cNvSpPr/>
                  <p:nvPr/>
                </p:nvSpPr>
                <p:spPr>
                  <a:xfrm>
                    <a:off x="3584988" y="1056359"/>
                    <a:ext cx="1974016" cy="293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19" h="70975" extrusionOk="0">
                        <a:moveTo>
                          <a:pt x="22630" y="0"/>
                        </a:moveTo>
                        <a:lnTo>
                          <a:pt x="22028" y="24"/>
                        </a:lnTo>
                        <a:lnTo>
                          <a:pt x="21438" y="48"/>
                        </a:lnTo>
                        <a:lnTo>
                          <a:pt x="20847" y="96"/>
                        </a:lnTo>
                        <a:lnTo>
                          <a:pt x="20257" y="157"/>
                        </a:lnTo>
                        <a:lnTo>
                          <a:pt x="19666" y="229"/>
                        </a:lnTo>
                        <a:lnTo>
                          <a:pt x="19076" y="313"/>
                        </a:lnTo>
                        <a:lnTo>
                          <a:pt x="18497" y="410"/>
                        </a:lnTo>
                        <a:lnTo>
                          <a:pt x="17907" y="518"/>
                        </a:lnTo>
                        <a:lnTo>
                          <a:pt x="17341" y="651"/>
                        </a:lnTo>
                        <a:lnTo>
                          <a:pt x="16762" y="795"/>
                        </a:lnTo>
                        <a:lnTo>
                          <a:pt x="16196" y="940"/>
                        </a:lnTo>
                        <a:lnTo>
                          <a:pt x="15629" y="1109"/>
                        </a:lnTo>
                        <a:lnTo>
                          <a:pt x="15063" y="1289"/>
                        </a:lnTo>
                        <a:lnTo>
                          <a:pt x="14509" y="1482"/>
                        </a:lnTo>
                        <a:lnTo>
                          <a:pt x="13967" y="1687"/>
                        </a:lnTo>
                        <a:lnTo>
                          <a:pt x="13424" y="1904"/>
                        </a:lnTo>
                        <a:lnTo>
                          <a:pt x="12882" y="2145"/>
                        </a:lnTo>
                        <a:lnTo>
                          <a:pt x="12352" y="2386"/>
                        </a:lnTo>
                        <a:lnTo>
                          <a:pt x="11834" y="2639"/>
                        </a:lnTo>
                        <a:lnTo>
                          <a:pt x="11316" y="2916"/>
                        </a:lnTo>
                        <a:lnTo>
                          <a:pt x="10797" y="3193"/>
                        </a:lnTo>
                        <a:lnTo>
                          <a:pt x="10303" y="3482"/>
                        </a:lnTo>
                        <a:lnTo>
                          <a:pt x="9809" y="3796"/>
                        </a:lnTo>
                        <a:lnTo>
                          <a:pt x="9315" y="4109"/>
                        </a:lnTo>
                        <a:lnTo>
                          <a:pt x="8845" y="4446"/>
                        </a:lnTo>
                        <a:lnTo>
                          <a:pt x="8375" y="4784"/>
                        </a:lnTo>
                        <a:lnTo>
                          <a:pt x="7917" y="5145"/>
                        </a:lnTo>
                        <a:lnTo>
                          <a:pt x="7460" y="5507"/>
                        </a:lnTo>
                        <a:lnTo>
                          <a:pt x="7026" y="5892"/>
                        </a:lnTo>
                        <a:lnTo>
                          <a:pt x="6592" y="6278"/>
                        </a:lnTo>
                        <a:lnTo>
                          <a:pt x="6170" y="6688"/>
                        </a:lnTo>
                        <a:lnTo>
                          <a:pt x="5760" y="7097"/>
                        </a:lnTo>
                        <a:lnTo>
                          <a:pt x="5363" y="7519"/>
                        </a:lnTo>
                        <a:lnTo>
                          <a:pt x="4977" y="7965"/>
                        </a:lnTo>
                        <a:lnTo>
                          <a:pt x="4604" y="8411"/>
                        </a:lnTo>
                        <a:lnTo>
                          <a:pt x="4242" y="8869"/>
                        </a:lnTo>
                        <a:lnTo>
                          <a:pt x="3893" y="9339"/>
                        </a:lnTo>
                        <a:lnTo>
                          <a:pt x="3555" y="9821"/>
                        </a:lnTo>
                        <a:lnTo>
                          <a:pt x="3230" y="10315"/>
                        </a:lnTo>
                        <a:lnTo>
                          <a:pt x="2917" y="10821"/>
                        </a:lnTo>
                        <a:lnTo>
                          <a:pt x="2615" y="11339"/>
                        </a:lnTo>
                        <a:lnTo>
                          <a:pt x="2338" y="11857"/>
                        </a:lnTo>
                        <a:lnTo>
                          <a:pt x="2061" y="12399"/>
                        </a:lnTo>
                        <a:lnTo>
                          <a:pt x="1808" y="12942"/>
                        </a:lnTo>
                        <a:lnTo>
                          <a:pt x="1567" y="13508"/>
                        </a:lnTo>
                        <a:lnTo>
                          <a:pt x="1350" y="14074"/>
                        </a:lnTo>
                        <a:lnTo>
                          <a:pt x="1133" y="14653"/>
                        </a:lnTo>
                        <a:lnTo>
                          <a:pt x="940" y="15231"/>
                        </a:lnTo>
                        <a:lnTo>
                          <a:pt x="760" y="15834"/>
                        </a:lnTo>
                        <a:lnTo>
                          <a:pt x="603" y="16448"/>
                        </a:lnTo>
                        <a:lnTo>
                          <a:pt x="458" y="17063"/>
                        </a:lnTo>
                        <a:lnTo>
                          <a:pt x="338" y="17689"/>
                        </a:lnTo>
                        <a:lnTo>
                          <a:pt x="230" y="18304"/>
                        </a:lnTo>
                        <a:lnTo>
                          <a:pt x="145" y="18931"/>
                        </a:lnTo>
                        <a:lnTo>
                          <a:pt x="85" y="19569"/>
                        </a:lnTo>
                        <a:lnTo>
                          <a:pt x="37" y="20196"/>
                        </a:lnTo>
                        <a:lnTo>
                          <a:pt x="13" y="20822"/>
                        </a:lnTo>
                        <a:lnTo>
                          <a:pt x="1" y="21461"/>
                        </a:lnTo>
                        <a:lnTo>
                          <a:pt x="13" y="22088"/>
                        </a:lnTo>
                        <a:lnTo>
                          <a:pt x="49" y="22726"/>
                        </a:lnTo>
                        <a:lnTo>
                          <a:pt x="97" y="23353"/>
                        </a:lnTo>
                        <a:lnTo>
                          <a:pt x="169" y="23980"/>
                        </a:lnTo>
                        <a:lnTo>
                          <a:pt x="254" y="24606"/>
                        </a:lnTo>
                        <a:lnTo>
                          <a:pt x="362" y="25233"/>
                        </a:lnTo>
                        <a:lnTo>
                          <a:pt x="483" y="25859"/>
                        </a:lnTo>
                        <a:lnTo>
                          <a:pt x="627" y="26474"/>
                        </a:lnTo>
                        <a:lnTo>
                          <a:pt x="784" y="27088"/>
                        </a:lnTo>
                        <a:lnTo>
                          <a:pt x="965" y="27691"/>
                        </a:lnTo>
                        <a:lnTo>
                          <a:pt x="1157" y="28293"/>
                        </a:lnTo>
                        <a:lnTo>
                          <a:pt x="1374" y="28896"/>
                        </a:lnTo>
                        <a:lnTo>
                          <a:pt x="1603" y="29474"/>
                        </a:lnTo>
                        <a:lnTo>
                          <a:pt x="1856" y="30065"/>
                        </a:lnTo>
                        <a:lnTo>
                          <a:pt x="2121" y="30631"/>
                        </a:lnTo>
                        <a:lnTo>
                          <a:pt x="2399" y="31198"/>
                        </a:lnTo>
                        <a:lnTo>
                          <a:pt x="2700" y="31764"/>
                        </a:lnTo>
                        <a:lnTo>
                          <a:pt x="3013" y="32306"/>
                        </a:lnTo>
                        <a:lnTo>
                          <a:pt x="3350" y="32848"/>
                        </a:lnTo>
                        <a:lnTo>
                          <a:pt x="3700" y="33379"/>
                        </a:lnTo>
                        <a:lnTo>
                          <a:pt x="4061" y="33897"/>
                        </a:lnTo>
                        <a:lnTo>
                          <a:pt x="4447" y="34391"/>
                        </a:lnTo>
                        <a:lnTo>
                          <a:pt x="4845" y="34885"/>
                        </a:lnTo>
                        <a:lnTo>
                          <a:pt x="5254" y="35367"/>
                        </a:lnTo>
                        <a:lnTo>
                          <a:pt x="5676" y="35837"/>
                        </a:lnTo>
                        <a:lnTo>
                          <a:pt x="6110" y="36283"/>
                        </a:lnTo>
                        <a:lnTo>
                          <a:pt x="6556" y="36728"/>
                        </a:lnTo>
                        <a:lnTo>
                          <a:pt x="7002" y="37186"/>
                        </a:lnTo>
                        <a:lnTo>
                          <a:pt x="7423" y="37644"/>
                        </a:lnTo>
                        <a:lnTo>
                          <a:pt x="7628" y="37873"/>
                        </a:lnTo>
                        <a:lnTo>
                          <a:pt x="7833" y="38114"/>
                        </a:lnTo>
                        <a:lnTo>
                          <a:pt x="8026" y="38355"/>
                        </a:lnTo>
                        <a:lnTo>
                          <a:pt x="8207" y="38596"/>
                        </a:lnTo>
                        <a:lnTo>
                          <a:pt x="8387" y="38861"/>
                        </a:lnTo>
                        <a:lnTo>
                          <a:pt x="8544" y="39114"/>
                        </a:lnTo>
                        <a:lnTo>
                          <a:pt x="8701" y="39392"/>
                        </a:lnTo>
                        <a:lnTo>
                          <a:pt x="8833" y="39669"/>
                        </a:lnTo>
                        <a:lnTo>
                          <a:pt x="8930" y="39861"/>
                        </a:lnTo>
                        <a:lnTo>
                          <a:pt x="9002" y="40054"/>
                        </a:lnTo>
                        <a:lnTo>
                          <a:pt x="9074" y="40259"/>
                        </a:lnTo>
                        <a:lnTo>
                          <a:pt x="9134" y="40464"/>
                        </a:lnTo>
                        <a:lnTo>
                          <a:pt x="9195" y="40657"/>
                        </a:lnTo>
                        <a:lnTo>
                          <a:pt x="9243" y="40862"/>
                        </a:lnTo>
                        <a:lnTo>
                          <a:pt x="9327" y="41283"/>
                        </a:lnTo>
                        <a:lnTo>
                          <a:pt x="9375" y="41693"/>
                        </a:lnTo>
                        <a:lnTo>
                          <a:pt x="9412" y="42115"/>
                        </a:lnTo>
                        <a:lnTo>
                          <a:pt x="9412" y="42549"/>
                        </a:lnTo>
                        <a:lnTo>
                          <a:pt x="9400" y="42970"/>
                        </a:lnTo>
                        <a:lnTo>
                          <a:pt x="9363" y="43404"/>
                        </a:lnTo>
                        <a:lnTo>
                          <a:pt x="9303" y="43826"/>
                        </a:lnTo>
                        <a:lnTo>
                          <a:pt x="9231" y="44260"/>
                        </a:lnTo>
                        <a:lnTo>
                          <a:pt x="9134" y="44682"/>
                        </a:lnTo>
                        <a:lnTo>
                          <a:pt x="9026" y="45103"/>
                        </a:lnTo>
                        <a:lnTo>
                          <a:pt x="8918" y="45513"/>
                        </a:lnTo>
                        <a:lnTo>
                          <a:pt x="8785" y="45923"/>
                        </a:lnTo>
                        <a:lnTo>
                          <a:pt x="8640" y="46332"/>
                        </a:lnTo>
                        <a:lnTo>
                          <a:pt x="8484" y="46730"/>
                        </a:lnTo>
                        <a:lnTo>
                          <a:pt x="8327" y="47128"/>
                        </a:lnTo>
                        <a:lnTo>
                          <a:pt x="7990" y="47923"/>
                        </a:lnTo>
                        <a:lnTo>
                          <a:pt x="7628" y="48694"/>
                        </a:lnTo>
                        <a:lnTo>
                          <a:pt x="7279" y="49477"/>
                        </a:lnTo>
                        <a:lnTo>
                          <a:pt x="6917" y="50261"/>
                        </a:lnTo>
                        <a:lnTo>
                          <a:pt x="6580" y="51044"/>
                        </a:lnTo>
                        <a:lnTo>
                          <a:pt x="6423" y="51442"/>
                        </a:lnTo>
                        <a:lnTo>
                          <a:pt x="6279" y="51839"/>
                        </a:lnTo>
                        <a:lnTo>
                          <a:pt x="6134" y="52249"/>
                        </a:lnTo>
                        <a:lnTo>
                          <a:pt x="6001" y="52659"/>
                        </a:lnTo>
                        <a:lnTo>
                          <a:pt x="5869" y="53129"/>
                        </a:lnTo>
                        <a:lnTo>
                          <a:pt x="5748" y="53599"/>
                        </a:lnTo>
                        <a:lnTo>
                          <a:pt x="5652" y="54081"/>
                        </a:lnTo>
                        <a:lnTo>
                          <a:pt x="5568" y="54575"/>
                        </a:lnTo>
                        <a:lnTo>
                          <a:pt x="5507" y="55057"/>
                        </a:lnTo>
                        <a:lnTo>
                          <a:pt x="5459" y="55551"/>
                        </a:lnTo>
                        <a:lnTo>
                          <a:pt x="5435" y="56033"/>
                        </a:lnTo>
                        <a:lnTo>
                          <a:pt x="5423" y="56527"/>
                        </a:lnTo>
                        <a:lnTo>
                          <a:pt x="5423" y="57021"/>
                        </a:lnTo>
                        <a:lnTo>
                          <a:pt x="5447" y="57503"/>
                        </a:lnTo>
                        <a:lnTo>
                          <a:pt x="5483" y="57997"/>
                        </a:lnTo>
                        <a:lnTo>
                          <a:pt x="5544" y="58491"/>
                        </a:lnTo>
                        <a:lnTo>
                          <a:pt x="5604" y="58973"/>
                        </a:lnTo>
                        <a:lnTo>
                          <a:pt x="5700" y="59455"/>
                        </a:lnTo>
                        <a:lnTo>
                          <a:pt x="5797" y="59937"/>
                        </a:lnTo>
                        <a:lnTo>
                          <a:pt x="5917" y="60419"/>
                        </a:lnTo>
                        <a:lnTo>
                          <a:pt x="6050" y="60889"/>
                        </a:lnTo>
                        <a:lnTo>
                          <a:pt x="6194" y="61359"/>
                        </a:lnTo>
                        <a:lnTo>
                          <a:pt x="6363" y="61829"/>
                        </a:lnTo>
                        <a:lnTo>
                          <a:pt x="6544" y="62287"/>
                        </a:lnTo>
                        <a:lnTo>
                          <a:pt x="6737" y="62732"/>
                        </a:lnTo>
                        <a:lnTo>
                          <a:pt x="6941" y="63178"/>
                        </a:lnTo>
                        <a:lnTo>
                          <a:pt x="7170" y="63612"/>
                        </a:lnTo>
                        <a:lnTo>
                          <a:pt x="7411" y="64046"/>
                        </a:lnTo>
                        <a:lnTo>
                          <a:pt x="7664" y="64468"/>
                        </a:lnTo>
                        <a:lnTo>
                          <a:pt x="7929" y="64877"/>
                        </a:lnTo>
                        <a:lnTo>
                          <a:pt x="8219" y="65275"/>
                        </a:lnTo>
                        <a:lnTo>
                          <a:pt x="8508" y="65673"/>
                        </a:lnTo>
                        <a:lnTo>
                          <a:pt x="8821" y="66046"/>
                        </a:lnTo>
                        <a:lnTo>
                          <a:pt x="9147" y="66420"/>
                        </a:lnTo>
                        <a:lnTo>
                          <a:pt x="9484" y="66781"/>
                        </a:lnTo>
                        <a:lnTo>
                          <a:pt x="9833" y="67119"/>
                        </a:lnTo>
                        <a:lnTo>
                          <a:pt x="10195" y="67456"/>
                        </a:lnTo>
                        <a:lnTo>
                          <a:pt x="10568" y="67769"/>
                        </a:lnTo>
                        <a:lnTo>
                          <a:pt x="10954" y="68071"/>
                        </a:lnTo>
                        <a:lnTo>
                          <a:pt x="11352" y="68360"/>
                        </a:lnTo>
                        <a:lnTo>
                          <a:pt x="11761" y="68637"/>
                        </a:lnTo>
                        <a:lnTo>
                          <a:pt x="12183" y="68902"/>
                        </a:lnTo>
                        <a:lnTo>
                          <a:pt x="12605" y="69143"/>
                        </a:lnTo>
                        <a:lnTo>
                          <a:pt x="13039" y="69372"/>
                        </a:lnTo>
                        <a:lnTo>
                          <a:pt x="13472" y="69589"/>
                        </a:lnTo>
                        <a:lnTo>
                          <a:pt x="13930" y="69794"/>
                        </a:lnTo>
                        <a:lnTo>
                          <a:pt x="14376" y="69975"/>
                        </a:lnTo>
                        <a:lnTo>
                          <a:pt x="14846" y="70143"/>
                        </a:lnTo>
                        <a:lnTo>
                          <a:pt x="15316" y="70300"/>
                        </a:lnTo>
                        <a:lnTo>
                          <a:pt x="15786" y="70432"/>
                        </a:lnTo>
                        <a:lnTo>
                          <a:pt x="16256" y="70565"/>
                        </a:lnTo>
                        <a:lnTo>
                          <a:pt x="16738" y="70673"/>
                        </a:lnTo>
                        <a:lnTo>
                          <a:pt x="17220" y="70758"/>
                        </a:lnTo>
                        <a:lnTo>
                          <a:pt x="17714" y="70842"/>
                        </a:lnTo>
                        <a:lnTo>
                          <a:pt x="18196" y="70902"/>
                        </a:lnTo>
                        <a:lnTo>
                          <a:pt x="18690" y="70939"/>
                        </a:lnTo>
                        <a:lnTo>
                          <a:pt x="19172" y="70963"/>
                        </a:lnTo>
                        <a:lnTo>
                          <a:pt x="19666" y="70975"/>
                        </a:lnTo>
                        <a:lnTo>
                          <a:pt x="20160" y="70975"/>
                        </a:lnTo>
                        <a:lnTo>
                          <a:pt x="20654" y="70951"/>
                        </a:lnTo>
                        <a:lnTo>
                          <a:pt x="21136" y="70914"/>
                        </a:lnTo>
                        <a:lnTo>
                          <a:pt x="21630" y="70854"/>
                        </a:lnTo>
                        <a:lnTo>
                          <a:pt x="22112" y="70782"/>
                        </a:lnTo>
                        <a:lnTo>
                          <a:pt x="22594" y="70698"/>
                        </a:lnTo>
                        <a:lnTo>
                          <a:pt x="23076" y="70589"/>
                        </a:lnTo>
                        <a:lnTo>
                          <a:pt x="23546" y="70457"/>
                        </a:lnTo>
                        <a:lnTo>
                          <a:pt x="24016" y="70324"/>
                        </a:lnTo>
                        <a:lnTo>
                          <a:pt x="24486" y="70155"/>
                        </a:lnTo>
                        <a:lnTo>
                          <a:pt x="24812" y="70035"/>
                        </a:lnTo>
                        <a:lnTo>
                          <a:pt x="25149" y="69902"/>
                        </a:lnTo>
                        <a:lnTo>
                          <a:pt x="25462" y="69758"/>
                        </a:lnTo>
                        <a:lnTo>
                          <a:pt x="25788" y="69613"/>
                        </a:lnTo>
                        <a:lnTo>
                          <a:pt x="26101" y="69456"/>
                        </a:lnTo>
                        <a:lnTo>
                          <a:pt x="26414" y="69300"/>
                        </a:lnTo>
                        <a:lnTo>
                          <a:pt x="27029" y="68962"/>
                        </a:lnTo>
                        <a:lnTo>
                          <a:pt x="27631" y="68601"/>
                        </a:lnTo>
                        <a:lnTo>
                          <a:pt x="28222" y="68215"/>
                        </a:lnTo>
                        <a:lnTo>
                          <a:pt x="28800" y="67818"/>
                        </a:lnTo>
                        <a:lnTo>
                          <a:pt x="29366" y="67396"/>
                        </a:lnTo>
                        <a:lnTo>
                          <a:pt x="29921" y="66962"/>
                        </a:lnTo>
                        <a:lnTo>
                          <a:pt x="30475" y="66516"/>
                        </a:lnTo>
                        <a:lnTo>
                          <a:pt x="31017" y="66058"/>
                        </a:lnTo>
                        <a:lnTo>
                          <a:pt x="31560" y="65600"/>
                        </a:lnTo>
                        <a:lnTo>
                          <a:pt x="32090" y="65118"/>
                        </a:lnTo>
                        <a:lnTo>
                          <a:pt x="32620" y="64648"/>
                        </a:lnTo>
                        <a:lnTo>
                          <a:pt x="33656" y="63684"/>
                        </a:lnTo>
                        <a:lnTo>
                          <a:pt x="34946" y="62491"/>
                        </a:lnTo>
                        <a:lnTo>
                          <a:pt x="36223" y="61286"/>
                        </a:lnTo>
                        <a:lnTo>
                          <a:pt x="36862" y="60672"/>
                        </a:lnTo>
                        <a:lnTo>
                          <a:pt x="37488" y="60045"/>
                        </a:lnTo>
                        <a:lnTo>
                          <a:pt x="38103" y="59431"/>
                        </a:lnTo>
                        <a:lnTo>
                          <a:pt x="38705" y="58792"/>
                        </a:lnTo>
                        <a:lnTo>
                          <a:pt x="39308" y="58153"/>
                        </a:lnTo>
                        <a:lnTo>
                          <a:pt x="39886" y="57491"/>
                        </a:lnTo>
                        <a:lnTo>
                          <a:pt x="40452" y="56828"/>
                        </a:lnTo>
                        <a:lnTo>
                          <a:pt x="41007" y="56153"/>
                        </a:lnTo>
                        <a:lnTo>
                          <a:pt x="41537" y="55454"/>
                        </a:lnTo>
                        <a:lnTo>
                          <a:pt x="42055" y="54755"/>
                        </a:lnTo>
                        <a:lnTo>
                          <a:pt x="42549" y="54032"/>
                        </a:lnTo>
                        <a:lnTo>
                          <a:pt x="42778" y="53659"/>
                        </a:lnTo>
                        <a:lnTo>
                          <a:pt x="43019" y="53297"/>
                        </a:lnTo>
                        <a:lnTo>
                          <a:pt x="43405" y="52635"/>
                        </a:lnTo>
                        <a:lnTo>
                          <a:pt x="43766" y="51972"/>
                        </a:lnTo>
                        <a:lnTo>
                          <a:pt x="44116" y="51297"/>
                        </a:lnTo>
                        <a:lnTo>
                          <a:pt x="44453" y="50610"/>
                        </a:lnTo>
                        <a:lnTo>
                          <a:pt x="44766" y="49923"/>
                        </a:lnTo>
                        <a:lnTo>
                          <a:pt x="45056" y="49224"/>
                        </a:lnTo>
                        <a:lnTo>
                          <a:pt x="45333" y="48525"/>
                        </a:lnTo>
                        <a:lnTo>
                          <a:pt x="45586" y="47815"/>
                        </a:lnTo>
                        <a:lnTo>
                          <a:pt x="45827" y="47092"/>
                        </a:lnTo>
                        <a:lnTo>
                          <a:pt x="46044" y="46369"/>
                        </a:lnTo>
                        <a:lnTo>
                          <a:pt x="46249" y="45633"/>
                        </a:lnTo>
                        <a:lnTo>
                          <a:pt x="46441" y="44898"/>
                        </a:lnTo>
                        <a:lnTo>
                          <a:pt x="46622" y="44163"/>
                        </a:lnTo>
                        <a:lnTo>
                          <a:pt x="46779" y="43416"/>
                        </a:lnTo>
                        <a:lnTo>
                          <a:pt x="46923" y="42669"/>
                        </a:lnTo>
                        <a:lnTo>
                          <a:pt x="47056" y="41910"/>
                        </a:lnTo>
                        <a:lnTo>
                          <a:pt x="47176" y="41163"/>
                        </a:lnTo>
                        <a:lnTo>
                          <a:pt x="47285" y="40404"/>
                        </a:lnTo>
                        <a:lnTo>
                          <a:pt x="47369" y="39633"/>
                        </a:lnTo>
                        <a:lnTo>
                          <a:pt x="47454" y="38873"/>
                        </a:lnTo>
                        <a:lnTo>
                          <a:pt x="47526" y="38102"/>
                        </a:lnTo>
                        <a:lnTo>
                          <a:pt x="47586" y="37343"/>
                        </a:lnTo>
                        <a:lnTo>
                          <a:pt x="47622" y="36572"/>
                        </a:lnTo>
                        <a:lnTo>
                          <a:pt x="47658" y="35801"/>
                        </a:lnTo>
                        <a:lnTo>
                          <a:pt x="47695" y="35029"/>
                        </a:lnTo>
                        <a:lnTo>
                          <a:pt x="47707" y="34258"/>
                        </a:lnTo>
                        <a:lnTo>
                          <a:pt x="47719" y="33487"/>
                        </a:lnTo>
                        <a:lnTo>
                          <a:pt x="47719" y="32716"/>
                        </a:lnTo>
                        <a:lnTo>
                          <a:pt x="47707" y="31945"/>
                        </a:lnTo>
                        <a:lnTo>
                          <a:pt x="47695" y="31173"/>
                        </a:lnTo>
                        <a:lnTo>
                          <a:pt x="47634" y="29643"/>
                        </a:lnTo>
                        <a:lnTo>
                          <a:pt x="47574" y="28390"/>
                        </a:lnTo>
                        <a:lnTo>
                          <a:pt x="47490" y="27137"/>
                        </a:lnTo>
                        <a:lnTo>
                          <a:pt x="47381" y="25871"/>
                        </a:lnTo>
                        <a:lnTo>
                          <a:pt x="47261" y="24618"/>
                        </a:lnTo>
                        <a:lnTo>
                          <a:pt x="47176" y="23992"/>
                        </a:lnTo>
                        <a:lnTo>
                          <a:pt x="47092" y="23365"/>
                        </a:lnTo>
                        <a:lnTo>
                          <a:pt x="47008" y="22738"/>
                        </a:lnTo>
                        <a:lnTo>
                          <a:pt x="46911" y="22112"/>
                        </a:lnTo>
                        <a:lnTo>
                          <a:pt x="46803" y="21497"/>
                        </a:lnTo>
                        <a:lnTo>
                          <a:pt x="46682" y="20883"/>
                        </a:lnTo>
                        <a:lnTo>
                          <a:pt x="46562" y="20268"/>
                        </a:lnTo>
                        <a:lnTo>
                          <a:pt x="46417" y="19654"/>
                        </a:lnTo>
                        <a:lnTo>
                          <a:pt x="46273" y="19039"/>
                        </a:lnTo>
                        <a:lnTo>
                          <a:pt x="46128" y="18437"/>
                        </a:lnTo>
                        <a:lnTo>
                          <a:pt x="45959" y="17834"/>
                        </a:lnTo>
                        <a:lnTo>
                          <a:pt x="45779" y="17232"/>
                        </a:lnTo>
                        <a:lnTo>
                          <a:pt x="45598" y="16641"/>
                        </a:lnTo>
                        <a:lnTo>
                          <a:pt x="45393" y="16051"/>
                        </a:lnTo>
                        <a:lnTo>
                          <a:pt x="45188" y="15460"/>
                        </a:lnTo>
                        <a:lnTo>
                          <a:pt x="44959" y="14882"/>
                        </a:lnTo>
                        <a:lnTo>
                          <a:pt x="44718" y="14315"/>
                        </a:lnTo>
                        <a:lnTo>
                          <a:pt x="44477" y="13737"/>
                        </a:lnTo>
                        <a:lnTo>
                          <a:pt x="44212" y="13183"/>
                        </a:lnTo>
                        <a:lnTo>
                          <a:pt x="43935" y="12628"/>
                        </a:lnTo>
                        <a:lnTo>
                          <a:pt x="43646" y="12074"/>
                        </a:lnTo>
                        <a:lnTo>
                          <a:pt x="43344" y="11532"/>
                        </a:lnTo>
                        <a:lnTo>
                          <a:pt x="43019" y="10990"/>
                        </a:lnTo>
                        <a:lnTo>
                          <a:pt x="42694" y="10459"/>
                        </a:lnTo>
                        <a:lnTo>
                          <a:pt x="42417" y="10050"/>
                        </a:lnTo>
                        <a:lnTo>
                          <a:pt x="42127" y="9652"/>
                        </a:lnTo>
                        <a:lnTo>
                          <a:pt x="41838" y="9254"/>
                        </a:lnTo>
                        <a:lnTo>
                          <a:pt x="41537" y="8857"/>
                        </a:lnTo>
                        <a:lnTo>
                          <a:pt x="41236" y="8471"/>
                        </a:lnTo>
                        <a:lnTo>
                          <a:pt x="40910" y="8098"/>
                        </a:lnTo>
                        <a:lnTo>
                          <a:pt x="40585" y="7724"/>
                        </a:lnTo>
                        <a:lnTo>
                          <a:pt x="40260" y="7363"/>
                        </a:lnTo>
                        <a:lnTo>
                          <a:pt x="39910" y="7013"/>
                        </a:lnTo>
                        <a:lnTo>
                          <a:pt x="39573" y="6664"/>
                        </a:lnTo>
                        <a:lnTo>
                          <a:pt x="39211" y="6314"/>
                        </a:lnTo>
                        <a:lnTo>
                          <a:pt x="38850" y="5989"/>
                        </a:lnTo>
                        <a:lnTo>
                          <a:pt x="38476" y="5664"/>
                        </a:lnTo>
                        <a:lnTo>
                          <a:pt x="38103" y="5338"/>
                        </a:lnTo>
                        <a:lnTo>
                          <a:pt x="37717" y="5025"/>
                        </a:lnTo>
                        <a:lnTo>
                          <a:pt x="37332" y="4724"/>
                        </a:lnTo>
                        <a:lnTo>
                          <a:pt x="36934" y="4434"/>
                        </a:lnTo>
                        <a:lnTo>
                          <a:pt x="36536" y="4145"/>
                        </a:lnTo>
                        <a:lnTo>
                          <a:pt x="36127" y="3868"/>
                        </a:lnTo>
                        <a:lnTo>
                          <a:pt x="35705" y="3603"/>
                        </a:lnTo>
                        <a:lnTo>
                          <a:pt x="35295" y="3350"/>
                        </a:lnTo>
                        <a:lnTo>
                          <a:pt x="34861" y="3097"/>
                        </a:lnTo>
                        <a:lnTo>
                          <a:pt x="34440" y="2856"/>
                        </a:lnTo>
                        <a:lnTo>
                          <a:pt x="33994" y="2627"/>
                        </a:lnTo>
                        <a:lnTo>
                          <a:pt x="33560" y="2398"/>
                        </a:lnTo>
                        <a:lnTo>
                          <a:pt x="33114" y="2181"/>
                        </a:lnTo>
                        <a:lnTo>
                          <a:pt x="32668" y="1988"/>
                        </a:lnTo>
                        <a:lnTo>
                          <a:pt x="32210" y="1795"/>
                        </a:lnTo>
                        <a:lnTo>
                          <a:pt x="31752" y="1603"/>
                        </a:lnTo>
                        <a:lnTo>
                          <a:pt x="31294" y="1434"/>
                        </a:lnTo>
                        <a:lnTo>
                          <a:pt x="30825" y="1265"/>
                        </a:lnTo>
                        <a:lnTo>
                          <a:pt x="30355" y="1121"/>
                        </a:lnTo>
                        <a:lnTo>
                          <a:pt x="29776" y="940"/>
                        </a:lnTo>
                        <a:lnTo>
                          <a:pt x="29186" y="783"/>
                        </a:lnTo>
                        <a:lnTo>
                          <a:pt x="28595" y="639"/>
                        </a:lnTo>
                        <a:lnTo>
                          <a:pt x="28005" y="506"/>
                        </a:lnTo>
                        <a:lnTo>
                          <a:pt x="27402" y="398"/>
                        </a:lnTo>
                        <a:lnTo>
                          <a:pt x="26812" y="301"/>
                        </a:lnTo>
                        <a:lnTo>
                          <a:pt x="26221" y="205"/>
                        </a:lnTo>
                        <a:lnTo>
                          <a:pt x="25619" y="145"/>
                        </a:lnTo>
                        <a:lnTo>
                          <a:pt x="25016" y="84"/>
                        </a:lnTo>
                        <a:lnTo>
                          <a:pt x="24426" y="48"/>
                        </a:lnTo>
                        <a:lnTo>
                          <a:pt x="23823" y="12"/>
                        </a:lnTo>
                        <a:lnTo>
                          <a:pt x="23221" y="0"/>
                        </a:lnTo>
                        <a:close/>
                      </a:path>
                    </a:pathLst>
                  </a:custGeom>
                  <a:solidFill>
                    <a:srgbClr val="FD993C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7" name="Google Shape;70;p16">
                    <a:extLst>
                      <a:ext uri="{FF2B5EF4-FFF2-40B4-BE49-F238E27FC236}">
                        <a16:creationId xmlns:a16="http://schemas.microsoft.com/office/drawing/2014/main" id="{DC903895-532D-4864-810D-0DDDA9427357}"/>
                      </a:ext>
                    </a:extLst>
                  </p:cNvPr>
                  <p:cNvSpPr/>
                  <p:nvPr/>
                </p:nvSpPr>
                <p:spPr>
                  <a:xfrm>
                    <a:off x="4326195" y="4263474"/>
                    <a:ext cx="160051" cy="291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9" h="7051" extrusionOk="0">
                        <a:moveTo>
                          <a:pt x="1025" y="1"/>
                        </a:moveTo>
                        <a:lnTo>
                          <a:pt x="531" y="3640"/>
                        </a:lnTo>
                        <a:lnTo>
                          <a:pt x="1" y="4122"/>
                        </a:lnTo>
                        <a:lnTo>
                          <a:pt x="1881" y="7050"/>
                        </a:lnTo>
                        <a:lnTo>
                          <a:pt x="2025" y="6954"/>
                        </a:lnTo>
                        <a:lnTo>
                          <a:pt x="2194" y="6869"/>
                        </a:lnTo>
                        <a:lnTo>
                          <a:pt x="2363" y="6797"/>
                        </a:lnTo>
                        <a:lnTo>
                          <a:pt x="2531" y="6749"/>
                        </a:lnTo>
                        <a:lnTo>
                          <a:pt x="2712" y="6701"/>
                        </a:lnTo>
                        <a:lnTo>
                          <a:pt x="2893" y="6677"/>
                        </a:lnTo>
                        <a:lnTo>
                          <a:pt x="3074" y="6665"/>
                        </a:lnTo>
                        <a:lnTo>
                          <a:pt x="3266" y="6677"/>
                        </a:lnTo>
                        <a:lnTo>
                          <a:pt x="3206" y="6532"/>
                        </a:lnTo>
                        <a:lnTo>
                          <a:pt x="3170" y="6375"/>
                        </a:lnTo>
                        <a:lnTo>
                          <a:pt x="2772" y="4255"/>
                        </a:lnTo>
                        <a:lnTo>
                          <a:pt x="3869" y="736"/>
                        </a:lnTo>
                        <a:lnTo>
                          <a:pt x="1025" y="1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8" name="Google Shape;71;p16">
                    <a:extLst>
                      <a:ext uri="{FF2B5EF4-FFF2-40B4-BE49-F238E27FC236}">
                        <a16:creationId xmlns:a16="http://schemas.microsoft.com/office/drawing/2014/main" id="{C1B44E7D-AD6A-45F3-9DB4-A89A74FB969E}"/>
                      </a:ext>
                    </a:extLst>
                  </p:cNvPr>
                  <p:cNvSpPr/>
                  <p:nvPr/>
                </p:nvSpPr>
                <p:spPr>
                  <a:xfrm>
                    <a:off x="4297818" y="4433946"/>
                    <a:ext cx="237284" cy="20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6" h="4870" extrusionOk="0">
                        <a:moveTo>
                          <a:pt x="687" y="1"/>
                        </a:moveTo>
                        <a:lnTo>
                          <a:pt x="0" y="604"/>
                        </a:lnTo>
                        <a:lnTo>
                          <a:pt x="1470" y="3508"/>
                        </a:lnTo>
                        <a:lnTo>
                          <a:pt x="1555" y="3652"/>
                        </a:lnTo>
                        <a:lnTo>
                          <a:pt x="1651" y="3809"/>
                        </a:lnTo>
                        <a:lnTo>
                          <a:pt x="1747" y="3941"/>
                        </a:lnTo>
                        <a:lnTo>
                          <a:pt x="1868" y="4074"/>
                        </a:lnTo>
                        <a:lnTo>
                          <a:pt x="1988" y="4194"/>
                        </a:lnTo>
                        <a:lnTo>
                          <a:pt x="2109" y="4303"/>
                        </a:lnTo>
                        <a:lnTo>
                          <a:pt x="2241" y="4399"/>
                        </a:lnTo>
                        <a:lnTo>
                          <a:pt x="2386" y="4496"/>
                        </a:lnTo>
                        <a:lnTo>
                          <a:pt x="2531" y="4580"/>
                        </a:lnTo>
                        <a:lnTo>
                          <a:pt x="2687" y="4652"/>
                        </a:lnTo>
                        <a:lnTo>
                          <a:pt x="2844" y="4713"/>
                        </a:lnTo>
                        <a:lnTo>
                          <a:pt x="3001" y="4773"/>
                        </a:lnTo>
                        <a:lnTo>
                          <a:pt x="3169" y="4809"/>
                        </a:lnTo>
                        <a:lnTo>
                          <a:pt x="3338" y="4845"/>
                        </a:lnTo>
                        <a:lnTo>
                          <a:pt x="3507" y="4857"/>
                        </a:lnTo>
                        <a:lnTo>
                          <a:pt x="3687" y="4869"/>
                        </a:lnTo>
                        <a:lnTo>
                          <a:pt x="5736" y="4869"/>
                        </a:lnTo>
                        <a:lnTo>
                          <a:pt x="5688" y="4568"/>
                        </a:lnTo>
                        <a:lnTo>
                          <a:pt x="5652" y="4375"/>
                        </a:lnTo>
                        <a:lnTo>
                          <a:pt x="5579" y="4182"/>
                        </a:lnTo>
                        <a:lnTo>
                          <a:pt x="5495" y="4014"/>
                        </a:lnTo>
                        <a:lnTo>
                          <a:pt x="5386" y="3857"/>
                        </a:lnTo>
                        <a:lnTo>
                          <a:pt x="5254" y="3712"/>
                        </a:lnTo>
                        <a:lnTo>
                          <a:pt x="5109" y="3580"/>
                        </a:lnTo>
                        <a:lnTo>
                          <a:pt x="4941" y="3471"/>
                        </a:lnTo>
                        <a:lnTo>
                          <a:pt x="4772" y="3387"/>
                        </a:lnTo>
                        <a:lnTo>
                          <a:pt x="4627" y="3315"/>
                        </a:lnTo>
                        <a:lnTo>
                          <a:pt x="4507" y="3242"/>
                        </a:lnTo>
                        <a:lnTo>
                          <a:pt x="4386" y="3146"/>
                        </a:lnTo>
                        <a:lnTo>
                          <a:pt x="4278" y="3050"/>
                        </a:lnTo>
                        <a:lnTo>
                          <a:pt x="4181" y="2941"/>
                        </a:lnTo>
                        <a:lnTo>
                          <a:pt x="4085" y="2821"/>
                        </a:lnTo>
                        <a:lnTo>
                          <a:pt x="4013" y="2688"/>
                        </a:lnTo>
                        <a:lnTo>
                          <a:pt x="3952" y="2556"/>
                        </a:lnTo>
                        <a:lnTo>
                          <a:pt x="3760" y="2544"/>
                        </a:lnTo>
                        <a:lnTo>
                          <a:pt x="3579" y="2556"/>
                        </a:lnTo>
                        <a:lnTo>
                          <a:pt x="3398" y="2580"/>
                        </a:lnTo>
                        <a:lnTo>
                          <a:pt x="3217" y="2628"/>
                        </a:lnTo>
                        <a:lnTo>
                          <a:pt x="3049" y="2676"/>
                        </a:lnTo>
                        <a:lnTo>
                          <a:pt x="2880" y="2748"/>
                        </a:lnTo>
                        <a:lnTo>
                          <a:pt x="2711" y="2833"/>
                        </a:lnTo>
                        <a:lnTo>
                          <a:pt x="2567" y="2929"/>
                        </a:lnTo>
                        <a:lnTo>
                          <a:pt x="6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9" name="Google Shape;72;p16">
                    <a:extLst>
                      <a:ext uri="{FF2B5EF4-FFF2-40B4-BE49-F238E27FC236}">
                        <a16:creationId xmlns:a16="http://schemas.microsoft.com/office/drawing/2014/main" id="{34C27949-FC8C-4E20-95D0-523691C35894}"/>
                      </a:ext>
                    </a:extLst>
                  </p:cNvPr>
                  <p:cNvSpPr/>
                  <p:nvPr/>
                </p:nvSpPr>
                <p:spPr>
                  <a:xfrm>
                    <a:off x="4359619" y="4263474"/>
                    <a:ext cx="126626" cy="100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2435" extrusionOk="0">
                        <a:moveTo>
                          <a:pt x="217" y="1"/>
                        </a:moveTo>
                        <a:lnTo>
                          <a:pt x="0" y="1579"/>
                        </a:lnTo>
                        <a:lnTo>
                          <a:pt x="302" y="1736"/>
                        </a:lnTo>
                        <a:lnTo>
                          <a:pt x="603" y="1893"/>
                        </a:lnTo>
                        <a:lnTo>
                          <a:pt x="916" y="2025"/>
                        </a:lnTo>
                        <a:lnTo>
                          <a:pt x="1229" y="2134"/>
                        </a:lnTo>
                        <a:lnTo>
                          <a:pt x="1543" y="2242"/>
                        </a:lnTo>
                        <a:lnTo>
                          <a:pt x="1868" y="2327"/>
                        </a:lnTo>
                        <a:lnTo>
                          <a:pt x="2205" y="2387"/>
                        </a:lnTo>
                        <a:lnTo>
                          <a:pt x="2531" y="2435"/>
                        </a:lnTo>
                        <a:lnTo>
                          <a:pt x="3061" y="736"/>
                        </a:lnTo>
                        <a:lnTo>
                          <a:pt x="217" y="1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0" name="Google Shape;73;p16">
                    <a:extLst>
                      <a:ext uri="{FF2B5EF4-FFF2-40B4-BE49-F238E27FC236}">
                        <a16:creationId xmlns:a16="http://schemas.microsoft.com/office/drawing/2014/main" id="{DBEB81CE-2750-4D07-9638-30D2568EC6BA}"/>
                      </a:ext>
                    </a:extLst>
                  </p:cNvPr>
                  <p:cNvSpPr/>
                  <p:nvPr/>
                </p:nvSpPr>
                <p:spPr>
                  <a:xfrm>
                    <a:off x="4258933" y="2581175"/>
                    <a:ext cx="714334" cy="1791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68" h="43296" extrusionOk="0">
                        <a:moveTo>
                          <a:pt x="2711" y="0"/>
                        </a:moveTo>
                        <a:lnTo>
                          <a:pt x="2085" y="1121"/>
                        </a:lnTo>
                        <a:lnTo>
                          <a:pt x="1904" y="1458"/>
                        </a:lnTo>
                        <a:lnTo>
                          <a:pt x="1723" y="1795"/>
                        </a:lnTo>
                        <a:lnTo>
                          <a:pt x="1555" y="2145"/>
                        </a:lnTo>
                        <a:lnTo>
                          <a:pt x="1398" y="2494"/>
                        </a:lnTo>
                        <a:lnTo>
                          <a:pt x="1253" y="2844"/>
                        </a:lnTo>
                        <a:lnTo>
                          <a:pt x="1109" y="3193"/>
                        </a:lnTo>
                        <a:lnTo>
                          <a:pt x="976" y="3543"/>
                        </a:lnTo>
                        <a:lnTo>
                          <a:pt x="856" y="3904"/>
                        </a:lnTo>
                        <a:lnTo>
                          <a:pt x="735" y="4266"/>
                        </a:lnTo>
                        <a:lnTo>
                          <a:pt x="627" y="4627"/>
                        </a:lnTo>
                        <a:lnTo>
                          <a:pt x="530" y="4989"/>
                        </a:lnTo>
                        <a:lnTo>
                          <a:pt x="434" y="5362"/>
                        </a:lnTo>
                        <a:lnTo>
                          <a:pt x="350" y="5724"/>
                        </a:lnTo>
                        <a:lnTo>
                          <a:pt x="277" y="6097"/>
                        </a:lnTo>
                        <a:lnTo>
                          <a:pt x="217" y="6471"/>
                        </a:lnTo>
                        <a:lnTo>
                          <a:pt x="157" y="6844"/>
                        </a:lnTo>
                        <a:lnTo>
                          <a:pt x="109" y="7218"/>
                        </a:lnTo>
                        <a:lnTo>
                          <a:pt x="72" y="7592"/>
                        </a:lnTo>
                        <a:lnTo>
                          <a:pt x="36" y="7965"/>
                        </a:lnTo>
                        <a:lnTo>
                          <a:pt x="24" y="8351"/>
                        </a:lnTo>
                        <a:lnTo>
                          <a:pt x="12" y="8724"/>
                        </a:lnTo>
                        <a:lnTo>
                          <a:pt x="0" y="9098"/>
                        </a:lnTo>
                        <a:lnTo>
                          <a:pt x="12" y="9483"/>
                        </a:lnTo>
                        <a:lnTo>
                          <a:pt x="24" y="9857"/>
                        </a:lnTo>
                        <a:lnTo>
                          <a:pt x="48" y="10231"/>
                        </a:lnTo>
                        <a:lnTo>
                          <a:pt x="72" y="10616"/>
                        </a:lnTo>
                        <a:lnTo>
                          <a:pt x="109" y="10990"/>
                        </a:lnTo>
                        <a:lnTo>
                          <a:pt x="157" y="11363"/>
                        </a:lnTo>
                        <a:lnTo>
                          <a:pt x="217" y="11749"/>
                        </a:lnTo>
                        <a:lnTo>
                          <a:pt x="289" y="12122"/>
                        </a:lnTo>
                        <a:lnTo>
                          <a:pt x="362" y="12496"/>
                        </a:lnTo>
                        <a:lnTo>
                          <a:pt x="446" y="12869"/>
                        </a:lnTo>
                        <a:lnTo>
                          <a:pt x="3555" y="25980"/>
                        </a:lnTo>
                        <a:lnTo>
                          <a:pt x="1241" y="40464"/>
                        </a:lnTo>
                        <a:lnTo>
                          <a:pt x="1326" y="40536"/>
                        </a:lnTo>
                        <a:lnTo>
                          <a:pt x="1639" y="40801"/>
                        </a:lnTo>
                        <a:lnTo>
                          <a:pt x="1976" y="41042"/>
                        </a:lnTo>
                        <a:lnTo>
                          <a:pt x="2314" y="41271"/>
                        </a:lnTo>
                        <a:lnTo>
                          <a:pt x="2675" y="41476"/>
                        </a:lnTo>
                        <a:lnTo>
                          <a:pt x="3037" y="41657"/>
                        </a:lnTo>
                        <a:lnTo>
                          <a:pt x="3410" y="41826"/>
                        </a:lnTo>
                        <a:lnTo>
                          <a:pt x="3784" y="41958"/>
                        </a:lnTo>
                        <a:lnTo>
                          <a:pt x="4169" y="42079"/>
                        </a:lnTo>
                        <a:lnTo>
                          <a:pt x="4567" y="42175"/>
                        </a:lnTo>
                        <a:lnTo>
                          <a:pt x="4965" y="42259"/>
                        </a:lnTo>
                        <a:lnTo>
                          <a:pt x="5374" y="42308"/>
                        </a:lnTo>
                        <a:lnTo>
                          <a:pt x="5772" y="42344"/>
                        </a:lnTo>
                        <a:lnTo>
                          <a:pt x="6182" y="42356"/>
                        </a:lnTo>
                        <a:lnTo>
                          <a:pt x="6592" y="42332"/>
                        </a:lnTo>
                        <a:lnTo>
                          <a:pt x="7001" y="42296"/>
                        </a:lnTo>
                        <a:lnTo>
                          <a:pt x="7411" y="42235"/>
                        </a:lnTo>
                        <a:lnTo>
                          <a:pt x="8749" y="26980"/>
                        </a:lnTo>
                        <a:lnTo>
                          <a:pt x="9182" y="43296"/>
                        </a:lnTo>
                        <a:lnTo>
                          <a:pt x="16195" y="43296"/>
                        </a:lnTo>
                        <a:lnTo>
                          <a:pt x="13641" y="25739"/>
                        </a:lnTo>
                        <a:lnTo>
                          <a:pt x="16762" y="13532"/>
                        </a:lnTo>
                        <a:lnTo>
                          <a:pt x="16918" y="12894"/>
                        </a:lnTo>
                        <a:lnTo>
                          <a:pt x="17039" y="12243"/>
                        </a:lnTo>
                        <a:lnTo>
                          <a:pt x="17135" y="11604"/>
                        </a:lnTo>
                        <a:lnTo>
                          <a:pt x="17208" y="10941"/>
                        </a:lnTo>
                        <a:lnTo>
                          <a:pt x="17256" y="10291"/>
                        </a:lnTo>
                        <a:lnTo>
                          <a:pt x="17268" y="9640"/>
                        </a:lnTo>
                        <a:lnTo>
                          <a:pt x="17268" y="8989"/>
                        </a:lnTo>
                        <a:lnTo>
                          <a:pt x="17232" y="8339"/>
                        </a:lnTo>
                        <a:lnTo>
                          <a:pt x="17171" y="7688"/>
                        </a:lnTo>
                        <a:lnTo>
                          <a:pt x="17087" y="7037"/>
                        </a:lnTo>
                        <a:lnTo>
                          <a:pt x="16979" y="6399"/>
                        </a:lnTo>
                        <a:lnTo>
                          <a:pt x="16834" y="5760"/>
                        </a:lnTo>
                        <a:lnTo>
                          <a:pt x="16677" y="5121"/>
                        </a:lnTo>
                        <a:lnTo>
                          <a:pt x="16485" y="4495"/>
                        </a:lnTo>
                        <a:lnTo>
                          <a:pt x="16268" y="3868"/>
                        </a:lnTo>
                        <a:lnTo>
                          <a:pt x="16027" y="3254"/>
                        </a:lnTo>
                        <a:lnTo>
                          <a:pt x="1468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1" name="Google Shape;74;p16">
                    <a:extLst>
                      <a:ext uri="{FF2B5EF4-FFF2-40B4-BE49-F238E27FC236}">
                        <a16:creationId xmlns:a16="http://schemas.microsoft.com/office/drawing/2014/main" id="{F0BCB7BA-946C-444A-AA1F-43AB58EA9116}"/>
                      </a:ext>
                    </a:extLst>
                  </p:cNvPr>
                  <p:cNvSpPr/>
                  <p:nvPr/>
                </p:nvSpPr>
                <p:spPr>
                  <a:xfrm>
                    <a:off x="4426385" y="2875747"/>
                    <a:ext cx="194469" cy="117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1" h="2833" extrusionOk="0">
                        <a:moveTo>
                          <a:pt x="1" y="1"/>
                        </a:moveTo>
                        <a:lnTo>
                          <a:pt x="4701" y="2832"/>
                        </a:lnTo>
                        <a:lnTo>
                          <a:pt x="4701" y="142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434343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2" name="Google Shape;75;p16">
                    <a:extLst>
                      <a:ext uri="{FF2B5EF4-FFF2-40B4-BE49-F238E27FC236}">
                        <a16:creationId xmlns:a16="http://schemas.microsoft.com/office/drawing/2014/main" id="{D09CFBA7-0CB5-4117-A59E-0B71EA4DDF50}"/>
                      </a:ext>
                    </a:extLst>
                  </p:cNvPr>
                  <p:cNvSpPr/>
                  <p:nvPr/>
                </p:nvSpPr>
                <p:spPr>
                  <a:xfrm>
                    <a:off x="4620808" y="2851837"/>
                    <a:ext cx="212381" cy="146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4" h="3531" extrusionOk="0">
                        <a:moveTo>
                          <a:pt x="5134" y="0"/>
                        </a:moveTo>
                        <a:lnTo>
                          <a:pt x="1" y="2001"/>
                        </a:lnTo>
                        <a:lnTo>
                          <a:pt x="25" y="3531"/>
                        </a:lnTo>
                        <a:lnTo>
                          <a:pt x="5134" y="0"/>
                        </a:lnTo>
                        <a:close/>
                      </a:path>
                    </a:pathLst>
                  </a:custGeom>
                  <a:solidFill>
                    <a:srgbClr val="434343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3" name="Google Shape;76;p16">
                    <a:extLst>
                      <a:ext uri="{FF2B5EF4-FFF2-40B4-BE49-F238E27FC236}">
                        <a16:creationId xmlns:a16="http://schemas.microsoft.com/office/drawing/2014/main" id="{48F3A1A0-AE91-4008-B3FF-8C3203E0DD39}"/>
                      </a:ext>
                    </a:extLst>
                  </p:cNvPr>
                  <p:cNvSpPr/>
                  <p:nvPr/>
                </p:nvSpPr>
                <p:spPr>
                  <a:xfrm>
                    <a:off x="4686623" y="4372144"/>
                    <a:ext cx="136595" cy="215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" h="5207" extrusionOk="0">
                        <a:moveTo>
                          <a:pt x="410" y="1"/>
                        </a:moveTo>
                        <a:lnTo>
                          <a:pt x="554" y="2784"/>
                        </a:lnTo>
                        <a:lnTo>
                          <a:pt x="542" y="2989"/>
                        </a:lnTo>
                        <a:lnTo>
                          <a:pt x="530" y="3194"/>
                        </a:lnTo>
                        <a:lnTo>
                          <a:pt x="482" y="3387"/>
                        </a:lnTo>
                        <a:lnTo>
                          <a:pt x="422" y="3592"/>
                        </a:lnTo>
                        <a:lnTo>
                          <a:pt x="350" y="3772"/>
                        </a:lnTo>
                        <a:lnTo>
                          <a:pt x="253" y="3953"/>
                        </a:lnTo>
                        <a:lnTo>
                          <a:pt x="133" y="4122"/>
                        </a:lnTo>
                        <a:lnTo>
                          <a:pt x="0" y="4279"/>
                        </a:lnTo>
                        <a:lnTo>
                          <a:pt x="121" y="4375"/>
                        </a:lnTo>
                        <a:lnTo>
                          <a:pt x="241" y="4471"/>
                        </a:lnTo>
                        <a:lnTo>
                          <a:pt x="338" y="4580"/>
                        </a:lnTo>
                        <a:lnTo>
                          <a:pt x="434" y="4688"/>
                        </a:lnTo>
                        <a:lnTo>
                          <a:pt x="530" y="4809"/>
                        </a:lnTo>
                        <a:lnTo>
                          <a:pt x="603" y="4941"/>
                        </a:lnTo>
                        <a:lnTo>
                          <a:pt x="675" y="5074"/>
                        </a:lnTo>
                        <a:lnTo>
                          <a:pt x="723" y="5206"/>
                        </a:lnTo>
                        <a:lnTo>
                          <a:pt x="3302" y="5206"/>
                        </a:lnTo>
                        <a:lnTo>
                          <a:pt x="2989" y="3785"/>
                        </a:lnTo>
                        <a:lnTo>
                          <a:pt x="3254" y="1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4" name="Google Shape;77;p16">
                    <a:extLst>
                      <a:ext uri="{FF2B5EF4-FFF2-40B4-BE49-F238E27FC236}">
                        <a16:creationId xmlns:a16="http://schemas.microsoft.com/office/drawing/2014/main" id="{DFF96E18-9E43-4BF2-B6A5-45059217EEEB}"/>
                      </a:ext>
                    </a:extLst>
                  </p:cNvPr>
                  <p:cNvSpPr/>
                  <p:nvPr/>
                </p:nvSpPr>
                <p:spPr>
                  <a:xfrm>
                    <a:off x="4554498" y="4549110"/>
                    <a:ext cx="282705" cy="99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4" h="2411" extrusionOk="0">
                        <a:moveTo>
                          <a:pt x="3194" y="1"/>
                        </a:moveTo>
                        <a:lnTo>
                          <a:pt x="3134" y="73"/>
                        </a:lnTo>
                        <a:lnTo>
                          <a:pt x="3001" y="205"/>
                        </a:lnTo>
                        <a:lnTo>
                          <a:pt x="2905" y="302"/>
                        </a:lnTo>
                        <a:lnTo>
                          <a:pt x="2796" y="386"/>
                        </a:lnTo>
                        <a:lnTo>
                          <a:pt x="2688" y="458"/>
                        </a:lnTo>
                        <a:lnTo>
                          <a:pt x="2568" y="543"/>
                        </a:lnTo>
                        <a:lnTo>
                          <a:pt x="2447" y="603"/>
                        </a:lnTo>
                        <a:lnTo>
                          <a:pt x="2314" y="663"/>
                        </a:lnTo>
                        <a:lnTo>
                          <a:pt x="2182" y="712"/>
                        </a:lnTo>
                        <a:lnTo>
                          <a:pt x="2049" y="748"/>
                        </a:lnTo>
                        <a:lnTo>
                          <a:pt x="1507" y="880"/>
                        </a:lnTo>
                        <a:lnTo>
                          <a:pt x="1375" y="928"/>
                        </a:lnTo>
                        <a:lnTo>
                          <a:pt x="1242" y="977"/>
                        </a:lnTo>
                        <a:lnTo>
                          <a:pt x="1109" y="1037"/>
                        </a:lnTo>
                        <a:lnTo>
                          <a:pt x="989" y="1097"/>
                        </a:lnTo>
                        <a:lnTo>
                          <a:pt x="868" y="1169"/>
                        </a:lnTo>
                        <a:lnTo>
                          <a:pt x="748" y="1254"/>
                        </a:lnTo>
                        <a:lnTo>
                          <a:pt x="652" y="1338"/>
                        </a:lnTo>
                        <a:lnTo>
                          <a:pt x="543" y="1435"/>
                        </a:lnTo>
                        <a:lnTo>
                          <a:pt x="447" y="1543"/>
                        </a:lnTo>
                        <a:lnTo>
                          <a:pt x="362" y="1651"/>
                        </a:lnTo>
                        <a:lnTo>
                          <a:pt x="278" y="1760"/>
                        </a:lnTo>
                        <a:lnTo>
                          <a:pt x="206" y="1880"/>
                        </a:lnTo>
                        <a:lnTo>
                          <a:pt x="145" y="2001"/>
                        </a:lnTo>
                        <a:lnTo>
                          <a:pt x="85" y="2133"/>
                        </a:lnTo>
                        <a:lnTo>
                          <a:pt x="37" y="2266"/>
                        </a:lnTo>
                        <a:lnTo>
                          <a:pt x="1" y="2411"/>
                        </a:lnTo>
                        <a:lnTo>
                          <a:pt x="6833" y="2411"/>
                        </a:lnTo>
                        <a:lnTo>
                          <a:pt x="6496" y="928"/>
                        </a:lnTo>
                        <a:lnTo>
                          <a:pt x="3917" y="928"/>
                        </a:lnTo>
                        <a:lnTo>
                          <a:pt x="3869" y="796"/>
                        </a:lnTo>
                        <a:lnTo>
                          <a:pt x="3797" y="663"/>
                        </a:lnTo>
                        <a:lnTo>
                          <a:pt x="3724" y="531"/>
                        </a:lnTo>
                        <a:lnTo>
                          <a:pt x="3628" y="410"/>
                        </a:lnTo>
                        <a:lnTo>
                          <a:pt x="3532" y="302"/>
                        </a:lnTo>
                        <a:lnTo>
                          <a:pt x="3435" y="193"/>
                        </a:lnTo>
                        <a:lnTo>
                          <a:pt x="3315" y="97"/>
                        </a:lnTo>
                        <a:lnTo>
                          <a:pt x="31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5" name="Google Shape;78;p16">
                    <a:extLst>
                      <a:ext uri="{FF2B5EF4-FFF2-40B4-BE49-F238E27FC236}">
                        <a16:creationId xmlns:a16="http://schemas.microsoft.com/office/drawing/2014/main" id="{EF531540-2BA8-448D-8E4B-928554776BA7}"/>
                      </a:ext>
                    </a:extLst>
                  </p:cNvPr>
                  <p:cNvSpPr/>
                  <p:nvPr/>
                </p:nvSpPr>
                <p:spPr>
                  <a:xfrm>
                    <a:off x="4703542" y="4372144"/>
                    <a:ext cx="117691" cy="32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5" h="785" extrusionOk="0">
                        <a:moveTo>
                          <a:pt x="1" y="1"/>
                        </a:moveTo>
                        <a:lnTo>
                          <a:pt x="49" y="784"/>
                        </a:lnTo>
                        <a:lnTo>
                          <a:pt x="2784" y="784"/>
                        </a:lnTo>
                        <a:lnTo>
                          <a:pt x="2845" y="1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6" name="Google Shape;79;p16">
                    <a:extLst>
                      <a:ext uri="{FF2B5EF4-FFF2-40B4-BE49-F238E27FC236}">
                        <a16:creationId xmlns:a16="http://schemas.microsoft.com/office/drawing/2014/main" id="{658E0321-8F8C-43D1-9D7E-AA93E8DC2BEF}"/>
                      </a:ext>
                    </a:extLst>
                  </p:cNvPr>
                  <p:cNvSpPr/>
                  <p:nvPr/>
                </p:nvSpPr>
                <p:spPr>
                  <a:xfrm>
                    <a:off x="4618823" y="2983921"/>
                    <a:ext cx="311580" cy="1390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2" h="33608" extrusionOk="0">
                        <a:moveTo>
                          <a:pt x="49" y="0"/>
                        </a:moveTo>
                        <a:lnTo>
                          <a:pt x="12" y="13"/>
                        </a:lnTo>
                        <a:lnTo>
                          <a:pt x="0" y="49"/>
                        </a:lnTo>
                        <a:lnTo>
                          <a:pt x="0" y="17244"/>
                        </a:lnTo>
                        <a:lnTo>
                          <a:pt x="446" y="33560"/>
                        </a:lnTo>
                        <a:lnTo>
                          <a:pt x="458" y="33596"/>
                        </a:lnTo>
                        <a:lnTo>
                          <a:pt x="482" y="33608"/>
                        </a:lnTo>
                        <a:lnTo>
                          <a:pt x="7495" y="33608"/>
                        </a:lnTo>
                        <a:lnTo>
                          <a:pt x="7520" y="33596"/>
                        </a:lnTo>
                        <a:lnTo>
                          <a:pt x="7532" y="33560"/>
                        </a:lnTo>
                        <a:lnTo>
                          <a:pt x="7520" y="33536"/>
                        </a:lnTo>
                        <a:lnTo>
                          <a:pt x="7495" y="33524"/>
                        </a:lnTo>
                        <a:lnTo>
                          <a:pt x="531" y="33524"/>
                        </a:lnTo>
                        <a:lnTo>
                          <a:pt x="85" y="17244"/>
                        </a:lnTo>
                        <a:lnTo>
                          <a:pt x="85" y="49"/>
                        </a:lnTo>
                        <a:lnTo>
                          <a:pt x="73" y="13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422C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7" name="Google Shape;80;p16">
                    <a:extLst>
                      <a:ext uri="{FF2B5EF4-FFF2-40B4-BE49-F238E27FC236}">
                        <a16:creationId xmlns:a16="http://schemas.microsoft.com/office/drawing/2014/main" id="{0A2DB2D2-5588-4544-80A8-475D35606799}"/>
                      </a:ext>
                    </a:extLst>
                  </p:cNvPr>
                  <p:cNvSpPr/>
                  <p:nvPr/>
                </p:nvSpPr>
                <p:spPr>
                  <a:xfrm>
                    <a:off x="4458320" y="3601028"/>
                    <a:ext cx="106190" cy="128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3110" extrusionOk="0">
                        <a:moveTo>
                          <a:pt x="36" y="0"/>
                        </a:moveTo>
                        <a:lnTo>
                          <a:pt x="12" y="25"/>
                        </a:lnTo>
                        <a:lnTo>
                          <a:pt x="0" y="61"/>
                        </a:lnTo>
                        <a:lnTo>
                          <a:pt x="85" y="290"/>
                        </a:lnTo>
                        <a:lnTo>
                          <a:pt x="181" y="531"/>
                        </a:lnTo>
                        <a:lnTo>
                          <a:pt x="289" y="748"/>
                        </a:lnTo>
                        <a:lnTo>
                          <a:pt x="410" y="976"/>
                        </a:lnTo>
                        <a:lnTo>
                          <a:pt x="530" y="1193"/>
                        </a:lnTo>
                        <a:lnTo>
                          <a:pt x="675" y="1398"/>
                        </a:lnTo>
                        <a:lnTo>
                          <a:pt x="820" y="1603"/>
                        </a:lnTo>
                        <a:lnTo>
                          <a:pt x="976" y="1808"/>
                        </a:lnTo>
                        <a:lnTo>
                          <a:pt x="1133" y="2001"/>
                        </a:lnTo>
                        <a:lnTo>
                          <a:pt x="1314" y="2181"/>
                        </a:lnTo>
                        <a:lnTo>
                          <a:pt x="1494" y="2362"/>
                        </a:lnTo>
                        <a:lnTo>
                          <a:pt x="1675" y="2519"/>
                        </a:lnTo>
                        <a:lnTo>
                          <a:pt x="1868" y="2688"/>
                        </a:lnTo>
                        <a:lnTo>
                          <a:pt x="2073" y="2832"/>
                        </a:lnTo>
                        <a:lnTo>
                          <a:pt x="2278" y="2977"/>
                        </a:lnTo>
                        <a:lnTo>
                          <a:pt x="2495" y="3097"/>
                        </a:lnTo>
                        <a:lnTo>
                          <a:pt x="2519" y="3109"/>
                        </a:lnTo>
                        <a:lnTo>
                          <a:pt x="2543" y="3097"/>
                        </a:lnTo>
                        <a:lnTo>
                          <a:pt x="2555" y="3085"/>
                        </a:lnTo>
                        <a:lnTo>
                          <a:pt x="2567" y="3049"/>
                        </a:lnTo>
                        <a:lnTo>
                          <a:pt x="2543" y="3025"/>
                        </a:lnTo>
                        <a:lnTo>
                          <a:pt x="2326" y="2892"/>
                        </a:lnTo>
                        <a:lnTo>
                          <a:pt x="2121" y="2760"/>
                        </a:lnTo>
                        <a:lnTo>
                          <a:pt x="1928" y="2615"/>
                        </a:lnTo>
                        <a:lnTo>
                          <a:pt x="1735" y="2459"/>
                        </a:lnTo>
                        <a:lnTo>
                          <a:pt x="1555" y="2290"/>
                        </a:lnTo>
                        <a:lnTo>
                          <a:pt x="1374" y="2121"/>
                        </a:lnTo>
                        <a:lnTo>
                          <a:pt x="1205" y="1940"/>
                        </a:lnTo>
                        <a:lnTo>
                          <a:pt x="1036" y="1748"/>
                        </a:lnTo>
                        <a:lnTo>
                          <a:pt x="892" y="1555"/>
                        </a:lnTo>
                        <a:lnTo>
                          <a:pt x="747" y="1350"/>
                        </a:lnTo>
                        <a:lnTo>
                          <a:pt x="615" y="1145"/>
                        </a:lnTo>
                        <a:lnTo>
                          <a:pt x="482" y="928"/>
                        </a:lnTo>
                        <a:lnTo>
                          <a:pt x="374" y="711"/>
                        </a:lnTo>
                        <a:lnTo>
                          <a:pt x="265" y="494"/>
                        </a:lnTo>
                        <a:lnTo>
                          <a:pt x="169" y="266"/>
                        </a:lnTo>
                        <a:lnTo>
                          <a:pt x="85" y="25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422C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8" name="Google Shape;81;p16">
                    <a:extLst>
                      <a:ext uri="{FF2B5EF4-FFF2-40B4-BE49-F238E27FC236}">
                        <a16:creationId xmlns:a16="http://schemas.microsoft.com/office/drawing/2014/main" id="{5D1A5065-5BB2-4757-95E8-359F98123CCE}"/>
                      </a:ext>
                    </a:extLst>
                  </p:cNvPr>
                  <p:cNvSpPr/>
                  <p:nvPr/>
                </p:nvSpPr>
                <p:spPr>
                  <a:xfrm>
                    <a:off x="4699570" y="3613976"/>
                    <a:ext cx="54357" cy="69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" h="1676" extrusionOk="0">
                        <a:moveTo>
                          <a:pt x="1254" y="1"/>
                        </a:moveTo>
                        <a:lnTo>
                          <a:pt x="1230" y="25"/>
                        </a:lnTo>
                        <a:lnTo>
                          <a:pt x="1145" y="266"/>
                        </a:lnTo>
                        <a:lnTo>
                          <a:pt x="1037" y="495"/>
                        </a:lnTo>
                        <a:lnTo>
                          <a:pt x="904" y="712"/>
                        </a:lnTo>
                        <a:lnTo>
                          <a:pt x="760" y="917"/>
                        </a:lnTo>
                        <a:lnTo>
                          <a:pt x="603" y="1109"/>
                        </a:lnTo>
                        <a:lnTo>
                          <a:pt x="422" y="1290"/>
                        </a:lnTo>
                        <a:lnTo>
                          <a:pt x="229" y="1459"/>
                        </a:lnTo>
                        <a:lnTo>
                          <a:pt x="25" y="1591"/>
                        </a:lnTo>
                        <a:lnTo>
                          <a:pt x="0" y="1627"/>
                        </a:lnTo>
                        <a:lnTo>
                          <a:pt x="12" y="1664"/>
                        </a:lnTo>
                        <a:lnTo>
                          <a:pt x="25" y="1676"/>
                        </a:lnTo>
                        <a:lnTo>
                          <a:pt x="73" y="1676"/>
                        </a:lnTo>
                        <a:lnTo>
                          <a:pt x="290" y="1519"/>
                        </a:lnTo>
                        <a:lnTo>
                          <a:pt x="482" y="1350"/>
                        </a:lnTo>
                        <a:lnTo>
                          <a:pt x="663" y="1170"/>
                        </a:lnTo>
                        <a:lnTo>
                          <a:pt x="832" y="965"/>
                        </a:lnTo>
                        <a:lnTo>
                          <a:pt x="989" y="760"/>
                        </a:lnTo>
                        <a:lnTo>
                          <a:pt x="1109" y="531"/>
                        </a:lnTo>
                        <a:lnTo>
                          <a:pt x="1230" y="290"/>
                        </a:lnTo>
                        <a:lnTo>
                          <a:pt x="1314" y="49"/>
                        </a:lnTo>
                        <a:lnTo>
                          <a:pt x="1314" y="13"/>
                        </a:lnTo>
                        <a:lnTo>
                          <a:pt x="1278" y="1"/>
                        </a:lnTo>
                        <a:close/>
                      </a:path>
                    </a:pathLst>
                  </a:custGeom>
                  <a:solidFill>
                    <a:srgbClr val="422C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9" name="Google Shape;82;p16">
                    <a:extLst>
                      <a:ext uri="{FF2B5EF4-FFF2-40B4-BE49-F238E27FC236}">
                        <a16:creationId xmlns:a16="http://schemas.microsoft.com/office/drawing/2014/main" id="{98A925CA-52AF-4CEF-9FFE-AFB8AAA6CFAE}"/>
                      </a:ext>
                    </a:extLst>
                  </p:cNvPr>
                  <p:cNvSpPr/>
                  <p:nvPr/>
                </p:nvSpPr>
                <p:spPr>
                  <a:xfrm>
                    <a:off x="4573940" y="2612076"/>
                    <a:ext cx="48400" cy="30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7279" extrusionOk="0">
                        <a:moveTo>
                          <a:pt x="218" y="0"/>
                        </a:moveTo>
                        <a:lnTo>
                          <a:pt x="194" y="12"/>
                        </a:lnTo>
                        <a:lnTo>
                          <a:pt x="182" y="12"/>
                        </a:lnTo>
                        <a:lnTo>
                          <a:pt x="169" y="36"/>
                        </a:lnTo>
                        <a:lnTo>
                          <a:pt x="169" y="48"/>
                        </a:lnTo>
                        <a:lnTo>
                          <a:pt x="1" y="4350"/>
                        </a:lnTo>
                        <a:lnTo>
                          <a:pt x="1" y="4543"/>
                        </a:lnTo>
                        <a:lnTo>
                          <a:pt x="1" y="4748"/>
                        </a:lnTo>
                        <a:lnTo>
                          <a:pt x="25" y="4953"/>
                        </a:lnTo>
                        <a:lnTo>
                          <a:pt x="49" y="5146"/>
                        </a:lnTo>
                        <a:lnTo>
                          <a:pt x="85" y="5338"/>
                        </a:lnTo>
                        <a:lnTo>
                          <a:pt x="133" y="5531"/>
                        </a:lnTo>
                        <a:lnTo>
                          <a:pt x="194" y="5724"/>
                        </a:lnTo>
                        <a:lnTo>
                          <a:pt x="254" y="5917"/>
                        </a:lnTo>
                        <a:lnTo>
                          <a:pt x="326" y="6097"/>
                        </a:lnTo>
                        <a:lnTo>
                          <a:pt x="411" y="6278"/>
                        </a:lnTo>
                        <a:lnTo>
                          <a:pt x="507" y="6459"/>
                        </a:lnTo>
                        <a:lnTo>
                          <a:pt x="603" y="6628"/>
                        </a:lnTo>
                        <a:lnTo>
                          <a:pt x="712" y="6796"/>
                        </a:lnTo>
                        <a:lnTo>
                          <a:pt x="832" y="6953"/>
                        </a:lnTo>
                        <a:lnTo>
                          <a:pt x="965" y="7110"/>
                        </a:lnTo>
                        <a:lnTo>
                          <a:pt x="1097" y="7266"/>
                        </a:lnTo>
                        <a:lnTo>
                          <a:pt x="1109" y="7266"/>
                        </a:lnTo>
                        <a:lnTo>
                          <a:pt x="1134" y="7278"/>
                        </a:lnTo>
                        <a:lnTo>
                          <a:pt x="1146" y="7266"/>
                        </a:lnTo>
                        <a:lnTo>
                          <a:pt x="1170" y="7254"/>
                        </a:lnTo>
                        <a:lnTo>
                          <a:pt x="1170" y="7230"/>
                        </a:lnTo>
                        <a:lnTo>
                          <a:pt x="1170" y="48"/>
                        </a:lnTo>
                        <a:lnTo>
                          <a:pt x="1158" y="12"/>
                        </a:lnTo>
                        <a:lnTo>
                          <a:pt x="1134" y="0"/>
                        </a:lnTo>
                        <a:lnTo>
                          <a:pt x="1097" y="12"/>
                        </a:lnTo>
                        <a:lnTo>
                          <a:pt x="1085" y="48"/>
                        </a:lnTo>
                        <a:lnTo>
                          <a:pt x="1085" y="7122"/>
                        </a:lnTo>
                        <a:lnTo>
                          <a:pt x="965" y="6977"/>
                        </a:lnTo>
                        <a:lnTo>
                          <a:pt x="844" y="6820"/>
                        </a:lnTo>
                        <a:lnTo>
                          <a:pt x="736" y="6664"/>
                        </a:lnTo>
                        <a:lnTo>
                          <a:pt x="639" y="6507"/>
                        </a:lnTo>
                        <a:lnTo>
                          <a:pt x="543" y="6351"/>
                        </a:lnTo>
                        <a:lnTo>
                          <a:pt x="459" y="6182"/>
                        </a:lnTo>
                        <a:lnTo>
                          <a:pt x="386" y="6001"/>
                        </a:lnTo>
                        <a:lnTo>
                          <a:pt x="314" y="5832"/>
                        </a:lnTo>
                        <a:lnTo>
                          <a:pt x="254" y="5652"/>
                        </a:lnTo>
                        <a:lnTo>
                          <a:pt x="206" y="5471"/>
                        </a:lnTo>
                        <a:lnTo>
                          <a:pt x="169" y="5290"/>
                        </a:lnTo>
                        <a:lnTo>
                          <a:pt x="133" y="5109"/>
                        </a:lnTo>
                        <a:lnTo>
                          <a:pt x="109" y="4917"/>
                        </a:lnTo>
                        <a:lnTo>
                          <a:pt x="97" y="4724"/>
                        </a:lnTo>
                        <a:lnTo>
                          <a:pt x="85" y="4543"/>
                        </a:lnTo>
                        <a:lnTo>
                          <a:pt x="85" y="4350"/>
                        </a:lnTo>
                        <a:lnTo>
                          <a:pt x="254" y="48"/>
                        </a:lnTo>
                        <a:lnTo>
                          <a:pt x="242" y="24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rgbClr val="422C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0" name="Google Shape;83;p16">
                    <a:extLst>
                      <a:ext uri="{FF2B5EF4-FFF2-40B4-BE49-F238E27FC236}">
                        <a16:creationId xmlns:a16="http://schemas.microsoft.com/office/drawing/2014/main" id="{B057B4B4-D39A-4E32-81B8-251D41C2A218}"/>
                      </a:ext>
                    </a:extLst>
                  </p:cNvPr>
                  <p:cNvSpPr/>
                  <p:nvPr/>
                </p:nvSpPr>
                <p:spPr>
                  <a:xfrm>
                    <a:off x="4313247" y="1316059"/>
                    <a:ext cx="505014" cy="79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08" h="19184" extrusionOk="0">
                        <a:moveTo>
                          <a:pt x="6580" y="0"/>
                        </a:moveTo>
                        <a:lnTo>
                          <a:pt x="6255" y="36"/>
                        </a:lnTo>
                        <a:lnTo>
                          <a:pt x="5941" y="84"/>
                        </a:lnTo>
                        <a:lnTo>
                          <a:pt x="5616" y="169"/>
                        </a:lnTo>
                        <a:lnTo>
                          <a:pt x="5303" y="265"/>
                        </a:lnTo>
                        <a:lnTo>
                          <a:pt x="4989" y="374"/>
                        </a:lnTo>
                        <a:lnTo>
                          <a:pt x="4688" y="506"/>
                        </a:lnTo>
                        <a:lnTo>
                          <a:pt x="4387" y="663"/>
                        </a:lnTo>
                        <a:lnTo>
                          <a:pt x="4098" y="832"/>
                        </a:lnTo>
                        <a:lnTo>
                          <a:pt x="3820" y="1024"/>
                        </a:lnTo>
                        <a:lnTo>
                          <a:pt x="3555" y="1217"/>
                        </a:lnTo>
                        <a:lnTo>
                          <a:pt x="3302" y="1434"/>
                        </a:lnTo>
                        <a:lnTo>
                          <a:pt x="3061" y="1663"/>
                        </a:lnTo>
                        <a:lnTo>
                          <a:pt x="2844" y="1904"/>
                        </a:lnTo>
                        <a:lnTo>
                          <a:pt x="2640" y="2145"/>
                        </a:lnTo>
                        <a:lnTo>
                          <a:pt x="2435" y="2193"/>
                        </a:lnTo>
                        <a:lnTo>
                          <a:pt x="2230" y="2265"/>
                        </a:lnTo>
                        <a:lnTo>
                          <a:pt x="2037" y="2338"/>
                        </a:lnTo>
                        <a:lnTo>
                          <a:pt x="1844" y="2434"/>
                        </a:lnTo>
                        <a:lnTo>
                          <a:pt x="1664" y="2531"/>
                        </a:lnTo>
                        <a:lnTo>
                          <a:pt x="1483" y="2651"/>
                        </a:lnTo>
                        <a:lnTo>
                          <a:pt x="1314" y="2784"/>
                        </a:lnTo>
                        <a:lnTo>
                          <a:pt x="1157" y="2916"/>
                        </a:lnTo>
                        <a:lnTo>
                          <a:pt x="1001" y="3073"/>
                        </a:lnTo>
                        <a:lnTo>
                          <a:pt x="856" y="3229"/>
                        </a:lnTo>
                        <a:lnTo>
                          <a:pt x="724" y="3398"/>
                        </a:lnTo>
                        <a:lnTo>
                          <a:pt x="603" y="3579"/>
                        </a:lnTo>
                        <a:lnTo>
                          <a:pt x="495" y="3760"/>
                        </a:lnTo>
                        <a:lnTo>
                          <a:pt x="386" y="3952"/>
                        </a:lnTo>
                        <a:lnTo>
                          <a:pt x="302" y="4145"/>
                        </a:lnTo>
                        <a:lnTo>
                          <a:pt x="230" y="4338"/>
                        </a:lnTo>
                        <a:lnTo>
                          <a:pt x="157" y="4543"/>
                        </a:lnTo>
                        <a:lnTo>
                          <a:pt x="109" y="4748"/>
                        </a:lnTo>
                        <a:lnTo>
                          <a:pt x="61" y="4965"/>
                        </a:lnTo>
                        <a:lnTo>
                          <a:pt x="37" y="5170"/>
                        </a:lnTo>
                        <a:lnTo>
                          <a:pt x="13" y="5386"/>
                        </a:lnTo>
                        <a:lnTo>
                          <a:pt x="1" y="5591"/>
                        </a:lnTo>
                        <a:lnTo>
                          <a:pt x="1" y="5808"/>
                        </a:lnTo>
                        <a:lnTo>
                          <a:pt x="13" y="6025"/>
                        </a:lnTo>
                        <a:lnTo>
                          <a:pt x="25" y="6230"/>
                        </a:lnTo>
                        <a:lnTo>
                          <a:pt x="61" y="6447"/>
                        </a:lnTo>
                        <a:lnTo>
                          <a:pt x="97" y="6664"/>
                        </a:lnTo>
                        <a:lnTo>
                          <a:pt x="145" y="6869"/>
                        </a:lnTo>
                        <a:lnTo>
                          <a:pt x="193" y="7073"/>
                        </a:lnTo>
                        <a:lnTo>
                          <a:pt x="254" y="7278"/>
                        </a:lnTo>
                        <a:lnTo>
                          <a:pt x="326" y="7483"/>
                        </a:lnTo>
                        <a:lnTo>
                          <a:pt x="410" y="7688"/>
                        </a:lnTo>
                        <a:lnTo>
                          <a:pt x="495" y="7881"/>
                        </a:lnTo>
                        <a:lnTo>
                          <a:pt x="591" y="8062"/>
                        </a:lnTo>
                        <a:lnTo>
                          <a:pt x="700" y="8254"/>
                        </a:lnTo>
                        <a:lnTo>
                          <a:pt x="820" y="8435"/>
                        </a:lnTo>
                        <a:lnTo>
                          <a:pt x="941" y="8604"/>
                        </a:lnTo>
                        <a:lnTo>
                          <a:pt x="1073" y="8785"/>
                        </a:lnTo>
                        <a:lnTo>
                          <a:pt x="1350" y="9110"/>
                        </a:lnTo>
                        <a:lnTo>
                          <a:pt x="1651" y="9435"/>
                        </a:lnTo>
                        <a:lnTo>
                          <a:pt x="1953" y="9736"/>
                        </a:lnTo>
                        <a:lnTo>
                          <a:pt x="2579" y="10339"/>
                        </a:lnTo>
                        <a:lnTo>
                          <a:pt x="1133" y="18304"/>
                        </a:lnTo>
                        <a:lnTo>
                          <a:pt x="1483" y="18316"/>
                        </a:lnTo>
                        <a:lnTo>
                          <a:pt x="1832" y="18328"/>
                        </a:lnTo>
                        <a:lnTo>
                          <a:pt x="2519" y="18364"/>
                        </a:lnTo>
                        <a:lnTo>
                          <a:pt x="3218" y="18425"/>
                        </a:lnTo>
                        <a:lnTo>
                          <a:pt x="3905" y="18509"/>
                        </a:lnTo>
                        <a:lnTo>
                          <a:pt x="4604" y="18593"/>
                        </a:lnTo>
                        <a:lnTo>
                          <a:pt x="5303" y="18702"/>
                        </a:lnTo>
                        <a:lnTo>
                          <a:pt x="6688" y="18895"/>
                        </a:lnTo>
                        <a:lnTo>
                          <a:pt x="7387" y="18991"/>
                        </a:lnTo>
                        <a:lnTo>
                          <a:pt x="8074" y="19063"/>
                        </a:lnTo>
                        <a:lnTo>
                          <a:pt x="8773" y="19123"/>
                        </a:lnTo>
                        <a:lnTo>
                          <a:pt x="9460" y="19172"/>
                        </a:lnTo>
                        <a:lnTo>
                          <a:pt x="9797" y="19184"/>
                        </a:lnTo>
                        <a:lnTo>
                          <a:pt x="10496" y="19184"/>
                        </a:lnTo>
                        <a:lnTo>
                          <a:pt x="10834" y="19172"/>
                        </a:lnTo>
                        <a:lnTo>
                          <a:pt x="11183" y="19148"/>
                        </a:lnTo>
                        <a:lnTo>
                          <a:pt x="11520" y="19123"/>
                        </a:lnTo>
                        <a:lnTo>
                          <a:pt x="11858" y="19075"/>
                        </a:lnTo>
                        <a:lnTo>
                          <a:pt x="12207" y="19027"/>
                        </a:lnTo>
                        <a:lnTo>
                          <a:pt x="11894" y="6893"/>
                        </a:lnTo>
                        <a:lnTo>
                          <a:pt x="11882" y="6375"/>
                        </a:lnTo>
                        <a:lnTo>
                          <a:pt x="11858" y="5856"/>
                        </a:lnTo>
                        <a:lnTo>
                          <a:pt x="11822" y="5326"/>
                        </a:lnTo>
                        <a:lnTo>
                          <a:pt x="11761" y="4808"/>
                        </a:lnTo>
                        <a:lnTo>
                          <a:pt x="11725" y="4555"/>
                        </a:lnTo>
                        <a:lnTo>
                          <a:pt x="11677" y="4302"/>
                        </a:lnTo>
                        <a:lnTo>
                          <a:pt x="11629" y="4049"/>
                        </a:lnTo>
                        <a:lnTo>
                          <a:pt x="11569" y="3796"/>
                        </a:lnTo>
                        <a:lnTo>
                          <a:pt x="11496" y="3543"/>
                        </a:lnTo>
                        <a:lnTo>
                          <a:pt x="11412" y="3302"/>
                        </a:lnTo>
                        <a:lnTo>
                          <a:pt x="11316" y="3061"/>
                        </a:lnTo>
                        <a:lnTo>
                          <a:pt x="11207" y="2832"/>
                        </a:lnTo>
                        <a:lnTo>
                          <a:pt x="11063" y="2543"/>
                        </a:lnTo>
                        <a:lnTo>
                          <a:pt x="10906" y="2278"/>
                        </a:lnTo>
                        <a:lnTo>
                          <a:pt x="10713" y="2012"/>
                        </a:lnTo>
                        <a:lnTo>
                          <a:pt x="10520" y="1759"/>
                        </a:lnTo>
                        <a:lnTo>
                          <a:pt x="10303" y="1530"/>
                        </a:lnTo>
                        <a:lnTo>
                          <a:pt x="10074" y="1314"/>
                        </a:lnTo>
                        <a:lnTo>
                          <a:pt x="9833" y="1097"/>
                        </a:lnTo>
                        <a:lnTo>
                          <a:pt x="9580" y="916"/>
                        </a:lnTo>
                        <a:lnTo>
                          <a:pt x="9315" y="735"/>
                        </a:lnTo>
                        <a:lnTo>
                          <a:pt x="9038" y="578"/>
                        </a:lnTo>
                        <a:lnTo>
                          <a:pt x="8749" y="434"/>
                        </a:lnTo>
                        <a:lnTo>
                          <a:pt x="8460" y="313"/>
                        </a:lnTo>
                        <a:lnTo>
                          <a:pt x="8159" y="205"/>
                        </a:lnTo>
                        <a:lnTo>
                          <a:pt x="7845" y="121"/>
                        </a:lnTo>
                        <a:lnTo>
                          <a:pt x="7544" y="60"/>
                        </a:lnTo>
                        <a:lnTo>
                          <a:pt x="7219" y="24"/>
                        </a:lnTo>
                        <a:lnTo>
                          <a:pt x="690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1" name="Google Shape;84;p16">
                    <a:extLst>
                      <a:ext uri="{FF2B5EF4-FFF2-40B4-BE49-F238E27FC236}">
                        <a16:creationId xmlns:a16="http://schemas.microsoft.com/office/drawing/2014/main" id="{00B1CC39-4F83-4D5E-83C4-D038E1AE450B}"/>
                      </a:ext>
                    </a:extLst>
                  </p:cNvPr>
                  <p:cNvSpPr/>
                  <p:nvPr/>
                </p:nvSpPr>
                <p:spPr>
                  <a:xfrm>
                    <a:off x="4468290" y="1746230"/>
                    <a:ext cx="259747" cy="317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9" h="7665" extrusionOk="0">
                        <a:moveTo>
                          <a:pt x="3989" y="0"/>
                        </a:moveTo>
                        <a:lnTo>
                          <a:pt x="1820" y="856"/>
                        </a:lnTo>
                        <a:lnTo>
                          <a:pt x="1434" y="4700"/>
                        </a:lnTo>
                        <a:lnTo>
                          <a:pt x="0" y="4386"/>
                        </a:lnTo>
                        <a:lnTo>
                          <a:pt x="0" y="4591"/>
                        </a:lnTo>
                        <a:lnTo>
                          <a:pt x="0" y="4808"/>
                        </a:lnTo>
                        <a:lnTo>
                          <a:pt x="24" y="5013"/>
                        </a:lnTo>
                        <a:lnTo>
                          <a:pt x="60" y="5230"/>
                        </a:lnTo>
                        <a:lnTo>
                          <a:pt x="109" y="5435"/>
                        </a:lnTo>
                        <a:lnTo>
                          <a:pt x="181" y="5640"/>
                        </a:lnTo>
                        <a:lnTo>
                          <a:pt x="253" y="5832"/>
                        </a:lnTo>
                        <a:lnTo>
                          <a:pt x="338" y="6025"/>
                        </a:lnTo>
                        <a:lnTo>
                          <a:pt x="446" y="6218"/>
                        </a:lnTo>
                        <a:lnTo>
                          <a:pt x="554" y="6387"/>
                        </a:lnTo>
                        <a:lnTo>
                          <a:pt x="687" y="6568"/>
                        </a:lnTo>
                        <a:lnTo>
                          <a:pt x="820" y="6724"/>
                        </a:lnTo>
                        <a:lnTo>
                          <a:pt x="964" y="6881"/>
                        </a:lnTo>
                        <a:lnTo>
                          <a:pt x="1133" y="7013"/>
                        </a:lnTo>
                        <a:lnTo>
                          <a:pt x="1290" y="7146"/>
                        </a:lnTo>
                        <a:lnTo>
                          <a:pt x="1470" y="7254"/>
                        </a:lnTo>
                        <a:lnTo>
                          <a:pt x="1699" y="7375"/>
                        </a:lnTo>
                        <a:lnTo>
                          <a:pt x="1928" y="7483"/>
                        </a:lnTo>
                        <a:lnTo>
                          <a:pt x="2169" y="7556"/>
                        </a:lnTo>
                        <a:lnTo>
                          <a:pt x="2422" y="7616"/>
                        </a:lnTo>
                        <a:lnTo>
                          <a:pt x="2675" y="7652"/>
                        </a:lnTo>
                        <a:lnTo>
                          <a:pt x="2928" y="7664"/>
                        </a:lnTo>
                        <a:lnTo>
                          <a:pt x="3181" y="7664"/>
                        </a:lnTo>
                        <a:lnTo>
                          <a:pt x="3434" y="7640"/>
                        </a:lnTo>
                        <a:lnTo>
                          <a:pt x="3688" y="7592"/>
                        </a:lnTo>
                        <a:lnTo>
                          <a:pt x="3929" y="7532"/>
                        </a:lnTo>
                        <a:lnTo>
                          <a:pt x="4170" y="7447"/>
                        </a:lnTo>
                        <a:lnTo>
                          <a:pt x="4398" y="7339"/>
                        </a:lnTo>
                        <a:lnTo>
                          <a:pt x="4627" y="7218"/>
                        </a:lnTo>
                        <a:lnTo>
                          <a:pt x="4832" y="7086"/>
                        </a:lnTo>
                        <a:lnTo>
                          <a:pt x="5037" y="6929"/>
                        </a:lnTo>
                        <a:lnTo>
                          <a:pt x="5218" y="6760"/>
                        </a:lnTo>
                        <a:lnTo>
                          <a:pt x="5338" y="6628"/>
                        </a:lnTo>
                        <a:lnTo>
                          <a:pt x="5447" y="6483"/>
                        </a:lnTo>
                        <a:lnTo>
                          <a:pt x="5555" y="6351"/>
                        </a:lnTo>
                        <a:lnTo>
                          <a:pt x="5652" y="6194"/>
                        </a:lnTo>
                        <a:lnTo>
                          <a:pt x="5736" y="6049"/>
                        </a:lnTo>
                        <a:lnTo>
                          <a:pt x="5820" y="5893"/>
                        </a:lnTo>
                        <a:lnTo>
                          <a:pt x="5893" y="5736"/>
                        </a:lnTo>
                        <a:lnTo>
                          <a:pt x="5953" y="5579"/>
                        </a:lnTo>
                        <a:lnTo>
                          <a:pt x="6073" y="5242"/>
                        </a:lnTo>
                        <a:lnTo>
                          <a:pt x="6158" y="4893"/>
                        </a:lnTo>
                        <a:lnTo>
                          <a:pt x="6230" y="4543"/>
                        </a:lnTo>
                        <a:lnTo>
                          <a:pt x="6278" y="4194"/>
                        </a:lnTo>
                        <a:lnTo>
                          <a:pt x="4627" y="4603"/>
                        </a:lnTo>
                        <a:lnTo>
                          <a:pt x="3989" y="0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2" name="Google Shape;85;p16">
                    <a:extLst>
                      <a:ext uri="{FF2B5EF4-FFF2-40B4-BE49-F238E27FC236}">
                        <a16:creationId xmlns:a16="http://schemas.microsoft.com/office/drawing/2014/main" id="{B2D7EBCB-7CEB-4EC9-A2F6-2E5A3CEE84E7}"/>
                      </a:ext>
                    </a:extLst>
                  </p:cNvPr>
                  <p:cNvSpPr/>
                  <p:nvPr/>
                </p:nvSpPr>
                <p:spPr>
                  <a:xfrm>
                    <a:off x="4534062" y="1746230"/>
                    <a:ext cx="101226" cy="128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7" h="3110" extrusionOk="0">
                        <a:moveTo>
                          <a:pt x="2399" y="0"/>
                        </a:moveTo>
                        <a:lnTo>
                          <a:pt x="230" y="856"/>
                        </a:lnTo>
                        <a:lnTo>
                          <a:pt x="1" y="3109"/>
                        </a:lnTo>
                        <a:lnTo>
                          <a:pt x="182" y="3073"/>
                        </a:lnTo>
                        <a:lnTo>
                          <a:pt x="338" y="3025"/>
                        </a:lnTo>
                        <a:lnTo>
                          <a:pt x="495" y="2952"/>
                        </a:lnTo>
                        <a:lnTo>
                          <a:pt x="651" y="2856"/>
                        </a:lnTo>
                        <a:lnTo>
                          <a:pt x="784" y="2760"/>
                        </a:lnTo>
                        <a:lnTo>
                          <a:pt x="917" y="2639"/>
                        </a:lnTo>
                        <a:lnTo>
                          <a:pt x="1025" y="2519"/>
                        </a:lnTo>
                        <a:lnTo>
                          <a:pt x="1133" y="2374"/>
                        </a:lnTo>
                        <a:lnTo>
                          <a:pt x="2447" y="350"/>
                        </a:lnTo>
                        <a:lnTo>
                          <a:pt x="2399" y="0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3" name="Google Shape;86;p16">
                    <a:extLst>
                      <a:ext uri="{FF2B5EF4-FFF2-40B4-BE49-F238E27FC236}">
                        <a16:creationId xmlns:a16="http://schemas.microsoft.com/office/drawing/2014/main" id="{DC2B70CF-984B-43AA-9B4A-A27B8DCE90B4}"/>
                      </a:ext>
                    </a:extLst>
                  </p:cNvPr>
                  <p:cNvSpPr/>
                  <p:nvPr/>
                </p:nvSpPr>
                <p:spPr>
                  <a:xfrm>
                    <a:off x="4115349" y="2273614"/>
                    <a:ext cx="202453" cy="26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4" h="6291" extrusionOk="0">
                        <a:moveTo>
                          <a:pt x="1037" y="0"/>
                        </a:moveTo>
                        <a:lnTo>
                          <a:pt x="61" y="5013"/>
                        </a:lnTo>
                        <a:lnTo>
                          <a:pt x="25" y="5182"/>
                        </a:lnTo>
                        <a:lnTo>
                          <a:pt x="13" y="5338"/>
                        </a:lnTo>
                        <a:lnTo>
                          <a:pt x="1" y="5495"/>
                        </a:lnTo>
                        <a:lnTo>
                          <a:pt x="1" y="5664"/>
                        </a:lnTo>
                        <a:lnTo>
                          <a:pt x="13" y="5820"/>
                        </a:lnTo>
                        <a:lnTo>
                          <a:pt x="25" y="5977"/>
                        </a:lnTo>
                        <a:lnTo>
                          <a:pt x="49" y="6134"/>
                        </a:lnTo>
                        <a:lnTo>
                          <a:pt x="73" y="6290"/>
                        </a:lnTo>
                        <a:lnTo>
                          <a:pt x="4616" y="2217"/>
                        </a:lnTo>
                        <a:lnTo>
                          <a:pt x="4893" y="506"/>
                        </a:lnTo>
                        <a:lnTo>
                          <a:pt x="1037" y="0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4" name="Google Shape;87;p16">
                    <a:extLst>
                      <a:ext uri="{FF2B5EF4-FFF2-40B4-BE49-F238E27FC236}">
                        <a16:creationId xmlns:a16="http://schemas.microsoft.com/office/drawing/2014/main" id="{61286F72-FEF4-444E-A4F3-424695121DC0}"/>
                      </a:ext>
                    </a:extLst>
                  </p:cNvPr>
                  <p:cNvSpPr/>
                  <p:nvPr/>
                </p:nvSpPr>
                <p:spPr>
                  <a:xfrm>
                    <a:off x="4156220" y="2273614"/>
                    <a:ext cx="161581" cy="91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6" h="2218" extrusionOk="0">
                        <a:moveTo>
                          <a:pt x="49" y="0"/>
                        </a:moveTo>
                        <a:lnTo>
                          <a:pt x="1" y="289"/>
                        </a:lnTo>
                        <a:lnTo>
                          <a:pt x="3628" y="2217"/>
                        </a:lnTo>
                        <a:lnTo>
                          <a:pt x="3905" y="506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5" name="Google Shape;88;p16">
                    <a:extLst>
                      <a:ext uri="{FF2B5EF4-FFF2-40B4-BE49-F238E27FC236}">
                        <a16:creationId xmlns:a16="http://schemas.microsoft.com/office/drawing/2014/main" id="{E4210271-CD9D-4520-A32E-FD2B4E13F009}"/>
                      </a:ext>
                    </a:extLst>
                  </p:cNvPr>
                  <p:cNvSpPr/>
                  <p:nvPr/>
                </p:nvSpPr>
                <p:spPr>
                  <a:xfrm>
                    <a:off x="4119858" y="1900735"/>
                    <a:ext cx="240304" cy="39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9" h="9653" extrusionOk="0">
                        <a:moveTo>
                          <a:pt x="5206" y="1"/>
                        </a:moveTo>
                        <a:lnTo>
                          <a:pt x="4893" y="13"/>
                        </a:lnTo>
                        <a:lnTo>
                          <a:pt x="4603" y="37"/>
                        </a:lnTo>
                        <a:lnTo>
                          <a:pt x="4314" y="109"/>
                        </a:lnTo>
                        <a:lnTo>
                          <a:pt x="4025" y="194"/>
                        </a:lnTo>
                        <a:lnTo>
                          <a:pt x="3760" y="302"/>
                        </a:lnTo>
                        <a:lnTo>
                          <a:pt x="3495" y="435"/>
                        </a:lnTo>
                        <a:lnTo>
                          <a:pt x="3254" y="603"/>
                        </a:lnTo>
                        <a:lnTo>
                          <a:pt x="3025" y="784"/>
                        </a:lnTo>
                        <a:lnTo>
                          <a:pt x="2808" y="989"/>
                        </a:lnTo>
                        <a:lnTo>
                          <a:pt x="2603" y="1206"/>
                        </a:lnTo>
                        <a:lnTo>
                          <a:pt x="2434" y="1447"/>
                        </a:lnTo>
                        <a:lnTo>
                          <a:pt x="2278" y="1712"/>
                        </a:lnTo>
                        <a:lnTo>
                          <a:pt x="2205" y="1844"/>
                        </a:lnTo>
                        <a:lnTo>
                          <a:pt x="2145" y="1989"/>
                        </a:lnTo>
                        <a:lnTo>
                          <a:pt x="2097" y="2134"/>
                        </a:lnTo>
                        <a:lnTo>
                          <a:pt x="2037" y="2278"/>
                        </a:lnTo>
                        <a:lnTo>
                          <a:pt x="0" y="8894"/>
                        </a:lnTo>
                        <a:lnTo>
                          <a:pt x="5808" y="9653"/>
                        </a:lnTo>
                        <a:lnTo>
                          <a:pt x="5808" y="73"/>
                        </a:lnTo>
                        <a:lnTo>
                          <a:pt x="5664" y="49"/>
                        </a:lnTo>
                        <a:lnTo>
                          <a:pt x="5507" y="25"/>
                        </a:lnTo>
                        <a:lnTo>
                          <a:pt x="5350" y="13"/>
                        </a:lnTo>
                        <a:lnTo>
                          <a:pt x="520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6" name="Google Shape;89;p16">
                    <a:extLst>
                      <a:ext uri="{FF2B5EF4-FFF2-40B4-BE49-F238E27FC236}">
                        <a16:creationId xmlns:a16="http://schemas.microsoft.com/office/drawing/2014/main" id="{5F4B4FCE-E830-4330-822E-0EA61DED550B}"/>
                      </a:ext>
                    </a:extLst>
                  </p:cNvPr>
                  <p:cNvSpPr/>
                  <p:nvPr/>
                </p:nvSpPr>
                <p:spPr>
                  <a:xfrm>
                    <a:off x="4238994" y="2073234"/>
                    <a:ext cx="121165" cy="226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9" h="5483" extrusionOk="0">
                        <a:moveTo>
                          <a:pt x="2374" y="0"/>
                        </a:moveTo>
                        <a:lnTo>
                          <a:pt x="0" y="5097"/>
                        </a:lnTo>
                        <a:lnTo>
                          <a:pt x="2928" y="5483"/>
                        </a:lnTo>
                        <a:lnTo>
                          <a:pt x="2928" y="0"/>
                        </a:lnTo>
                        <a:close/>
                      </a:path>
                    </a:pathLst>
                  </a:custGeom>
                  <a:solidFill>
                    <a:srgbClr val="BA401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7" name="Google Shape;90;p16">
                    <a:extLst>
                      <a:ext uri="{FF2B5EF4-FFF2-40B4-BE49-F238E27FC236}">
                        <a16:creationId xmlns:a16="http://schemas.microsoft.com/office/drawing/2014/main" id="{1FEE6203-EE1D-4B1F-A8F5-4353A3B882D3}"/>
                      </a:ext>
                    </a:extLst>
                  </p:cNvPr>
                  <p:cNvSpPr/>
                  <p:nvPr/>
                </p:nvSpPr>
                <p:spPr>
                  <a:xfrm>
                    <a:off x="4376042" y="1479540"/>
                    <a:ext cx="270254" cy="372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3" h="9014" extrusionOk="0">
                        <a:moveTo>
                          <a:pt x="1604" y="0"/>
                        </a:moveTo>
                        <a:lnTo>
                          <a:pt x="1411" y="193"/>
                        </a:lnTo>
                        <a:lnTo>
                          <a:pt x="1242" y="386"/>
                        </a:lnTo>
                        <a:lnTo>
                          <a:pt x="1073" y="591"/>
                        </a:lnTo>
                        <a:lnTo>
                          <a:pt x="917" y="808"/>
                        </a:lnTo>
                        <a:lnTo>
                          <a:pt x="772" y="1025"/>
                        </a:lnTo>
                        <a:lnTo>
                          <a:pt x="652" y="1254"/>
                        </a:lnTo>
                        <a:lnTo>
                          <a:pt x="531" y="1483"/>
                        </a:lnTo>
                        <a:lnTo>
                          <a:pt x="423" y="1712"/>
                        </a:lnTo>
                        <a:lnTo>
                          <a:pt x="326" y="1953"/>
                        </a:lnTo>
                        <a:lnTo>
                          <a:pt x="242" y="2206"/>
                        </a:lnTo>
                        <a:lnTo>
                          <a:pt x="170" y="2459"/>
                        </a:lnTo>
                        <a:lnTo>
                          <a:pt x="109" y="2712"/>
                        </a:lnTo>
                        <a:lnTo>
                          <a:pt x="61" y="2965"/>
                        </a:lnTo>
                        <a:lnTo>
                          <a:pt x="25" y="3230"/>
                        </a:lnTo>
                        <a:lnTo>
                          <a:pt x="13" y="3495"/>
                        </a:lnTo>
                        <a:lnTo>
                          <a:pt x="1" y="3760"/>
                        </a:lnTo>
                        <a:lnTo>
                          <a:pt x="1" y="5664"/>
                        </a:lnTo>
                        <a:lnTo>
                          <a:pt x="13" y="5869"/>
                        </a:lnTo>
                        <a:lnTo>
                          <a:pt x="25" y="6074"/>
                        </a:lnTo>
                        <a:lnTo>
                          <a:pt x="49" y="6291"/>
                        </a:lnTo>
                        <a:lnTo>
                          <a:pt x="73" y="6495"/>
                        </a:lnTo>
                        <a:lnTo>
                          <a:pt x="121" y="6688"/>
                        </a:lnTo>
                        <a:lnTo>
                          <a:pt x="170" y="6893"/>
                        </a:lnTo>
                        <a:lnTo>
                          <a:pt x="230" y="7098"/>
                        </a:lnTo>
                        <a:lnTo>
                          <a:pt x="302" y="7291"/>
                        </a:lnTo>
                        <a:lnTo>
                          <a:pt x="374" y="7484"/>
                        </a:lnTo>
                        <a:lnTo>
                          <a:pt x="471" y="7664"/>
                        </a:lnTo>
                        <a:lnTo>
                          <a:pt x="579" y="7833"/>
                        </a:lnTo>
                        <a:lnTo>
                          <a:pt x="700" y="8002"/>
                        </a:lnTo>
                        <a:lnTo>
                          <a:pt x="832" y="8146"/>
                        </a:lnTo>
                        <a:lnTo>
                          <a:pt x="965" y="8291"/>
                        </a:lnTo>
                        <a:lnTo>
                          <a:pt x="1122" y="8423"/>
                        </a:lnTo>
                        <a:lnTo>
                          <a:pt x="1278" y="8544"/>
                        </a:lnTo>
                        <a:lnTo>
                          <a:pt x="1447" y="8652"/>
                        </a:lnTo>
                        <a:lnTo>
                          <a:pt x="1616" y="8749"/>
                        </a:lnTo>
                        <a:lnTo>
                          <a:pt x="1796" y="8821"/>
                        </a:lnTo>
                        <a:lnTo>
                          <a:pt x="1989" y="8893"/>
                        </a:lnTo>
                        <a:lnTo>
                          <a:pt x="2182" y="8942"/>
                        </a:lnTo>
                        <a:lnTo>
                          <a:pt x="2387" y="8990"/>
                        </a:lnTo>
                        <a:lnTo>
                          <a:pt x="2580" y="9014"/>
                        </a:lnTo>
                        <a:lnTo>
                          <a:pt x="2797" y="9014"/>
                        </a:lnTo>
                        <a:lnTo>
                          <a:pt x="3038" y="9002"/>
                        </a:lnTo>
                        <a:lnTo>
                          <a:pt x="3279" y="8966"/>
                        </a:lnTo>
                        <a:lnTo>
                          <a:pt x="3520" y="8917"/>
                        </a:lnTo>
                        <a:lnTo>
                          <a:pt x="3748" y="8833"/>
                        </a:lnTo>
                        <a:lnTo>
                          <a:pt x="3965" y="8737"/>
                        </a:lnTo>
                        <a:lnTo>
                          <a:pt x="4182" y="8628"/>
                        </a:lnTo>
                        <a:lnTo>
                          <a:pt x="4387" y="8484"/>
                        </a:lnTo>
                        <a:lnTo>
                          <a:pt x="4580" y="8327"/>
                        </a:lnTo>
                        <a:lnTo>
                          <a:pt x="6532" y="6568"/>
                        </a:lnTo>
                        <a:lnTo>
                          <a:pt x="6387" y="6435"/>
                        </a:lnTo>
                        <a:lnTo>
                          <a:pt x="6255" y="6279"/>
                        </a:lnTo>
                        <a:lnTo>
                          <a:pt x="6146" y="6122"/>
                        </a:lnTo>
                        <a:lnTo>
                          <a:pt x="6050" y="5953"/>
                        </a:lnTo>
                        <a:lnTo>
                          <a:pt x="5978" y="5772"/>
                        </a:lnTo>
                        <a:lnTo>
                          <a:pt x="5930" y="5580"/>
                        </a:lnTo>
                        <a:lnTo>
                          <a:pt x="5893" y="5387"/>
                        </a:lnTo>
                        <a:lnTo>
                          <a:pt x="5881" y="5194"/>
                        </a:lnTo>
                        <a:lnTo>
                          <a:pt x="5881" y="4290"/>
                        </a:lnTo>
                        <a:lnTo>
                          <a:pt x="5592" y="4242"/>
                        </a:lnTo>
                        <a:lnTo>
                          <a:pt x="5303" y="4170"/>
                        </a:lnTo>
                        <a:lnTo>
                          <a:pt x="5038" y="4085"/>
                        </a:lnTo>
                        <a:lnTo>
                          <a:pt x="4773" y="3977"/>
                        </a:lnTo>
                        <a:lnTo>
                          <a:pt x="4532" y="3856"/>
                        </a:lnTo>
                        <a:lnTo>
                          <a:pt x="4291" y="3724"/>
                        </a:lnTo>
                        <a:lnTo>
                          <a:pt x="4074" y="3579"/>
                        </a:lnTo>
                        <a:lnTo>
                          <a:pt x="3857" y="3435"/>
                        </a:lnTo>
                        <a:lnTo>
                          <a:pt x="3652" y="3266"/>
                        </a:lnTo>
                        <a:lnTo>
                          <a:pt x="3459" y="3097"/>
                        </a:lnTo>
                        <a:lnTo>
                          <a:pt x="3279" y="2917"/>
                        </a:lnTo>
                        <a:lnTo>
                          <a:pt x="3110" y="2736"/>
                        </a:lnTo>
                        <a:lnTo>
                          <a:pt x="2953" y="2555"/>
                        </a:lnTo>
                        <a:lnTo>
                          <a:pt x="2809" y="2362"/>
                        </a:lnTo>
                        <a:lnTo>
                          <a:pt x="2664" y="2169"/>
                        </a:lnTo>
                        <a:lnTo>
                          <a:pt x="2531" y="1977"/>
                        </a:lnTo>
                        <a:lnTo>
                          <a:pt x="2302" y="1603"/>
                        </a:lnTo>
                        <a:lnTo>
                          <a:pt x="2110" y="1242"/>
                        </a:lnTo>
                        <a:lnTo>
                          <a:pt x="1941" y="904"/>
                        </a:lnTo>
                        <a:lnTo>
                          <a:pt x="1820" y="615"/>
                        </a:lnTo>
                        <a:lnTo>
                          <a:pt x="1724" y="362"/>
                        </a:lnTo>
                        <a:lnTo>
                          <a:pt x="1652" y="169"/>
                        </a:lnTo>
                        <a:lnTo>
                          <a:pt x="1604" y="0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8" name="Google Shape;91;p16">
                    <a:extLst>
                      <a:ext uri="{FF2B5EF4-FFF2-40B4-BE49-F238E27FC236}">
                        <a16:creationId xmlns:a16="http://schemas.microsoft.com/office/drawing/2014/main" id="{042DC2F7-21C6-4F55-959A-CD5D44353066}"/>
                      </a:ext>
                    </a:extLst>
                  </p:cNvPr>
                  <p:cNvSpPr/>
                  <p:nvPr/>
                </p:nvSpPr>
                <p:spPr>
                  <a:xfrm>
                    <a:off x="4632763" y="1652990"/>
                    <a:ext cx="102716" cy="105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3" h="2556" extrusionOk="0">
                        <a:moveTo>
                          <a:pt x="1386" y="1"/>
                        </a:moveTo>
                        <a:lnTo>
                          <a:pt x="1206" y="25"/>
                        </a:lnTo>
                        <a:lnTo>
                          <a:pt x="1049" y="85"/>
                        </a:lnTo>
                        <a:lnTo>
                          <a:pt x="880" y="158"/>
                        </a:lnTo>
                        <a:lnTo>
                          <a:pt x="736" y="254"/>
                        </a:lnTo>
                        <a:lnTo>
                          <a:pt x="603" y="374"/>
                        </a:lnTo>
                        <a:lnTo>
                          <a:pt x="471" y="495"/>
                        </a:lnTo>
                        <a:lnTo>
                          <a:pt x="362" y="640"/>
                        </a:lnTo>
                        <a:lnTo>
                          <a:pt x="278" y="796"/>
                        </a:lnTo>
                        <a:lnTo>
                          <a:pt x="206" y="965"/>
                        </a:lnTo>
                        <a:lnTo>
                          <a:pt x="133" y="1134"/>
                        </a:lnTo>
                        <a:lnTo>
                          <a:pt x="85" y="1314"/>
                        </a:lnTo>
                        <a:lnTo>
                          <a:pt x="49" y="1507"/>
                        </a:lnTo>
                        <a:lnTo>
                          <a:pt x="25" y="1700"/>
                        </a:lnTo>
                        <a:lnTo>
                          <a:pt x="13" y="1881"/>
                        </a:lnTo>
                        <a:lnTo>
                          <a:pt x="1" y="2073"/>
                        </a:lnTo>
                        <a:lnTo>
                          <a:pt x="13" y="2254"/>
                        </a:lnTo>
                        <a:lnTo>
                          <a:pt x="85" y="2314"/>
                        </a:lnTo>
                        <a:lnTo>
                          <a:pt x="169" y="2375"/>
                        </a:lnTo>
                        <a:lnTo>
                          <a:pt x="266" y="2435"/>
                        </a:lnTo>
                        <a:lnTo>
                          <a:pt x="362" y="2483"/>
                        </a:lnTo>
                        <a:lnTo>
                          <a:pt x="471" y="2519"/>
                        </a:lnTo>
                        <a:lnTo>
                          <a:pt x="567" y="2543"/>
                        </a:lnTo>
                        <a:lnTo>
                          <a:pt x="676" y="2555"/>
                        </a:lnTo>
                        <a:lnTo>
                          <a:pt x="772" y="2543"/>
                        </a:lnTo>
                        <a:lnTo>
                          <a:pt x="856" y="2531"/>
                        </a:lnTo>
                        <a:lnTo>
                          <a:pt x="953" y="2507"/>
                        </a:lnTo>
                        <a:lnTo>
                          <a:pt x="1121" y="2435"/>
                        </a:lnTo>
                        <a:lnTo>
                          <a:pt x="1302" y="2351"/>
                        </a:lnTo>
                        <a:lnTo>
                          <a:pt x="1459" y="2254"/>
                        </a:lnTo>
                        <a:lnTo>
                          <a:pt x="1676" y="2134"/>
                        </a:lnTo>
                        <a:lnTo>
                          <a:pt x="1868" y="1989"/>
                        </a:lnTo>
                        <a:lnTo>
                          <a:pt x="2061" y="1832"/>
                        </a:lnTo>
                        <a:lnTo>
                          <a:pt x="2146" y="1748"/>
                        </a:lnTo>
                        <a:lnTo>
                          <a:pt x="2218" y="1652"/>
                        </a:lnTo>
                        <a:lnTo>
                          <a:pt x="2290" y="1543"/>
                        </a:lnTo>
                        <a:lnTo>
                          <a:pt x="2350" y="1447"/>
                        </a:lnTo>
                        <a:lnTo>
                          <a:pt x="2399" y="1326"/>
                        </a:lnTo>
                        <a:lnTo>
                          <a:pt x="2447" y="1218"/>
                        </a:lnTo>
                        <a:lnTo>
                          <a:pt x="2471" y="1097"/>
                        </a:lnTo>
                        <a:lnTo>
                          <a:pt x="2483" y="977"/>
                        </a:lnTo>
                        <a:lnTo>
                          <a:pt x="2483" y="856"/>
                        </a:lnTo>
                        <a:lnTo>
                          <a:pt x="2471" y="736"/>
                        </a:lnTo>
                        <a:lnTo>
                          <a:pt x="2447" y="652"/>
                        </a:lnTo>
                        <a:lnTo>
                          <a:pt x="2411" y="567"/>
                        </a:lnTo>
                        <a:lnTo>
                          <a:pt x="2363" y="495"/>
                        </a:lnTo>
                        <a:lnTo>
                          <a:pt x="2314" y="423"/>
                        </a:lnTo>
                        <a:lnTo>
                          <a:pt x="2266" y="350"/>
                        </a:lnTo>
                        <a:lnTo>
                          <a:pt x="2206" y="290"/>
                        </a:lnTo>
                        <a:lnTo>
                          <a:pt x="2134" y="230"/>
                        </a:lnTo>
                        <a:lnTo>
                          <a:pt x="2061" y="182"/>
                        </a:lnTo>
                        <a:lnTo>
                          <a:pt x="1905" y="97"/>
                        </a:lnTo>
                        <a:lnTo>
                          <a:pt x="1736" y="37"/>
                        </a:lnTo>
                        <a:lnTo>
                          <a:pt x="1652" y="13"/>
                        </a:lnTo>
                        <a:lnTo>
                          <a:pt x="1567" y="1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9" name="Google Shape;92;p16">
                    <a:extLst>
                      <a:ext uri="{FF2B5EF4-FFF2-40B4-BE49-F238E27FC236}">
                        <a16:creationId xmlns:a16="http://schemas.microsoft.com/office/drawing/2014/main" id="{7BB5E3F6-35D3-4FC8-BD0C-EF883DC9CC0F}"/>
                      </a:ext>
                    </a:extLst>
                  </p:cNvPr>
                  <p:cNvSpPr/>
                  <p:nvPr/>
                </p:nvSpPr>
                <p:spPr>
                  <a:xfrm>
                    <a:off x="4647738" y="1667468"/>
                    <a:ext cx="73303" cy="76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2" h="1844" extrusionOk="0">
                        <a:moveTo>
                          <a:pt x="1049" y="0"/>
                        </a:moveTo>
                        <a:lnTo>
                          <a:pt x="928" y="24"/>
                        </a:lnTo>
                        <a:lnTo>
                          <a:pt x="808" y="61"/>
                        </a:lnTo>
                        <a:lnTo>
                          <a:pt x="699" y="121"/>
                        </a:lnTo>
                        <a:lnTo>
                          <a:pt x="591" y="193"/>
                        </a:lnTo>
                        <a:lnTo>
                          <a:pt x="482" y="277"/>
                        </a:lnTo>
                        <a:lnTo>
                          <a:pt x="386" y="374"/>
                        </a:lnTo>
                        <a:lnTo>
                          <a:pt x="301" y="482"/>
                        </a:lnTo>
                        <a:lnTo>
                          <a:pt x="229" y="615"/>
                        </a:lnTo>
                        <a:lnTo>
                          <a:pt x="169" y="723"/>
                        </a:lnTo>
                        <a:lnTo>
                          <a:pt x="121" y="856"/>
                        </a:lnTo>
                        <a:lnTo>
                          <a:pt x="85" y="988"/>
                        </a:lnTo>
                        <a:lnTo>
                          <a:pt x="48" y="1133"/>
                        </a:lnTo>
                        <a:lnTo>
                          <a:pt x="24" y="1278"/>
                        </a:lnTo>
                        <a:lnTo>
                          <a:pt x="12" y="1434"/>
                        </a:lnTo>
                        <a:lnTo>
                          <a:pt x="0" y="1579"/>
                        </a:lnTo>
                        <a:lnTo>
                          <a:pt x="0" y="1736"/>
                        </a:lnTo>
                        <a:lnTo>
                          <a:pt x="73" y="1772"/>
                        </a:lnTo>
                        <a:lnTo>
                          <a:pt x="157" y="1808"/>
                        </a:lnTo>
                        <a:lnTo>
                          <a:pt x="241" y="1832"/>
                        </a:lnTo>
                        <a:lnTo>
                          <a:pt x="326" y="1844"/>
                        </a:lnTo>
                        <a:lnTo>
                          <a:pt x="350" y="1844"/>
                        </a:lnTo>
                        <a:lnTo>
                          <a:pt x="494" y="1808"/>
                        </a:lnTo>
                        <a:lnTo>
                          <a:pt x="639" y="1760"/>
                        </a:lnTo>
                        <a:lnTo>
                          <a:pt x="783" y="1687"/>
                        </a:lnTo>
                        <a:lnTo>
                          <a:pt x="916" y="1603"/>
                        </a:lnTo>
                        <a:lnTo>
                          <a:pt x="1097" y="1495"/>
                        </a:lnTo>
                        <a:lnTo>
                          <a:pt x="1265" y="1374"/>
                        </a:lnTo>
                        <a:lnTo>
                          <a:pt x="1434" y="1241"/>
                        </a:lnTo>
                        <a:lnTo>
                          <a:pt x="1506" y="1157"/>
                        </a:lnTo>
                        <a:lnTo>
                          <a:pt x="1579" y="1085"/>
                        </a:lnTo>
                        <a:lnTo>
                          <a:pt x="1627" y="1000"/>
                        </a:lnTo>
                        <a:lnTo>
                          <a:pt x="1675" y="928"/>
                        </a:lnTo>
                        <a:lnTo>
                          <a:pt x="1711" y="844"/>
                        </a:lnTo>
                        <a:lnTo>
                          <a:pt x="1735" y="772"/>
                        </a:lnTo>
                        <a:lnTo>
                          <a:pt x="1760" y="687"/>
                        </a:lnTo>
                        <a:lnTo>
                          <a:pt x="1772" y="615"/>
                        </a:lnTo>
                        <a:lnTo>
                          <a:pt x="1772" y="531"/>
                        </a:lnTo>
                        <a:lnTo>
                          <a:pt x="1760" y="458"/>
                        </a:lnTo>
                        <a:lnTo>
                          <a:pt x="1723" y="374"/>
                        </a:lnTo>
                        <a:lnTo>
                          <a:pt x="1675" y="277"/>
                        </a:lnTo>
                        <a:lnTo>
                          <a:pt x="1603" y="205"/>
                        </a:lnTo>
                        <a:lnTo>
                          <a:pt x="1519" y="133"/>
                        </a:lnTo>
                        <a:lnTo>
                          <a:pt x="1434" y="85"/>
                        </a:lnTo>
                        <a:lnTo>
                          <a:pt x="1326" y="36"/>
                        </a:lnTo>
                        <a:lnTo>
                          <a:pt x="1217" y="12"/>
                        </a:lnTo>
                        <a:lnTo>
                          <a:pt x="1109" y="0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0" name="Google Shape;93;p16">
                    <a:extLst>
                      <a:ext uri="{FF2B5EF4-FFF2-40B4-BE49-F238E27FC236}">
                        <a16:creationId xmlns:a16="http://schemas.microsoft.com/office/drawing/2014/main" id="{8667E20D-2B7C-47B7-8951-10F13028AF6C}"/>
                      </a:ext>
                    </a:extLst>
                  </p:cNvPr>
                  <p:cNvSpPr/>
                  <p:nvPr/>
                </p:nvSpPr>
                <p:spPr>
                  <a:xfrm>
                    <a:off x="4278872" y="1898749"/>
                    <a:ext cx="543362" cy="68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35" h="16498" extrusionOk="0">
                        <a:moveTo>
                          <a:pt x="12809" y="1"/>
                        </a:moveTo>
                        <a:lnTo>
                          <a:pt x="10857" y="507"/>
                        </a:lnTo>
                        <a:lnTo>
                          <a:pt x="10809" y="856"/>
                        </a:lnTo>
                        <a:lnTo>
                          <a:pt x="10737" y="1206"/>
                        </a:lnTo>
                        <a:lnTo>
                          <a:pt x="10652" y="1555"/>
                        </a:lnTo>
                        <a:lnTo>
                          <a:pt x="10532" y="1892"/>
                        </a:lnTo>
                        <a:lnTo>
                          <a:pt x="10472" y="2049"/>
                        </a:lnTo>
                        <a:lnTo>
                          <a:pt x="10399" y="2206"/>
                        </a:lnTo>
                        <a:lnTo>
                          <a:pt x="10315" y="2362"/>
                        </a:lnTo>
                        <a:lnTo>
                          <a:pt x="10231" y="2507"/>
                        </a:lnTo>
                        <a:lnTo>
                          <a:pt x="10134" y="2664"/>
                        </a:lnTo>
                        <a:lnTo>
                          <a:pt x="10026" y="2796"/>
                        </a:lnTo>
                        <a:lnTo>
                          <a:pt x="9917" y="2941"/>
                        </a:lnTo>
                        <a:lnTo>
                          <a:pt x="9797" y="3073"/>
                        </a:lnTo>
                        <a:lnTo>
                          <a:pt x="9616" y="3242"/>
                        </a:lnTo>
                        <a:lnTo>
                          <a:pt x="9411" y="3399"/>
                        </a:lnTo>
                        <a:lnTo>
                          <a:pt x="9206" y="3531"/>
                        </a:lnTo>
                        <a:lnTo>
                          <a:pt x="8977" y="3652"/>
                        </a:lnTo>
                        <a:lnTo>
                          <a:pt x="8749" y="3760"/>
                        </a:lnTo>
                        <a:lnTo>
                          <a:pt x="8508" y="3845"/>
                        </a:lnTo>
                        <a:lnTo>
                          <a:pt x="8267" y="3905"/>
                        </a:lnTo>
                        <a:lnTo>
                          <a:pt x="8013" y="3953"/>
                        </a:lnTo>
                        <a:lnTo>
                          <a:pt x="7760" y="3977"/>
                        </a:lnTo>
                        <a:lnTo>
                          <a:pt x="7507" y="3977"/>
                        </a:lnTo>
                        <a:lnTo>
                          <a:pt x="7254" y="3965"/>
                        </a:lnTo>
                        <a:lnTo>
                          <a:pt x="7001" y="3929"/>
                        </a:lnTo>
                        <a:lnTo>
                          <a:pt x="6748" y="3869"/>
                        </a:lnTo>
                        <a:lnTo>
                          <a:pt x="6507" y="3796"/>
                        </a:lnTo>
                        <a:lnTo>
                          <a:pt x="6278" y="3688"/>
                        </a:lnTo>
                        <a:lnTo>
                          <a:pt x="6049" y="3567"/>
                        </a:lnTo>
                        <a:lnTo>
                          <a:pt x="5869" y="3459"/>
                        </a:lnTo>
                        <a:lnTo>
                          <a:pt x="5712" y="3326"/>
                        </a:lnTo>
                        <a:lnTo>
                          <a:pt x="5543" y="3194"/>
                        </a:lnTo>
                        <a:lnTo>
                          <a:pt x="5399" y="3037"/>
                        </a:lnTo>
                        <a:lnTo>
                          <a:pt x="5266" y="2881"/>
                        </a:lnTo>
                        <a:lnTo>
                          <a:pt x="5133" y="2700"/>
                        </a:lnTo>
                        <a:lnTo>
                          <a:pt x="5025" y="2531"/>
                        </a:lnTo>
                        <a:lnTo>
                          <a:pt x="4917" y="2338"/>
                        </a:lnTo>
                        <a:lnTo>
                          <a:pt x="4832" y="2145"/>
                        </a:lnTo>
                        <a:lnTo>
                          <a:pt x="4760" y="1953"/>
                        </a:lnTo>
                        <a:lnTo>
                          <a:pt x="4688" y="1748"/>
                        </a:lnTo>
                        <a:lnTo>
                          <a:pt x="4639" y="1543"/>
                        </a:lnTo>
                        <a:lnTo>
                          <a:pt x="4603" y="1326"/>
                        </a:lnTo>
                        <a:lnTo>
                          <a:pt x="4579" y="1121"/>
                        </a:lnTo>
                        <a:lnTo>
                          <a:pt x="4579" y="904"/>
                        </a:lnTo>
                        <a:lnTo>
                          <a:pt x="4579" y="699"/>
                        </a:lnTo>
                        <a:lnTo>
                          <a:pt x="1964" y="121"/>
                        </a:lnTo>
                        <a:lnTo>
                          <a:pt x="1205" y="5797"/>
                        </a:lnTo>
                        <a:lnTo>
                          <a:pt x="217" y="8303"/>
                        </a:lnTo>
                        <a:lnTo>
                          <a:pt x="121" y="8556"/>
                        </a:lnTo>
                        <a:lnTo>
                          <a:pt x="60" y="8821"/>
                        </a:lnTo>
                        <a:lnTo>
                          <a:pt x="24" y="9086"/>
                        </a:lnTo>
                        <a:lnTo>
                          <a:pt x="0" y="9351"/>
                        </a:lnTo>
                        <a:lnTo>
                          <a:pt x="12" y="9616"/>
                        </a:lnTo>
                        <a:lnTo>
                          <a:pt x="36" y="9870"/>
                        </a:lnTo>
                        <a:lnTo>
                          <a:pt x="85" y="10123"/>
                        </a:lnTo>
                        <a:lnTo>
                          <a:pt x="169" y="10376"/>
                        </a:lnTo>
                        <a:lnTo>
                          <a:pt x="253" y="10617"/>
                        </a:lnTo>
                        <a:lnTo>
                          <a:pt x="374" y="10846"/>
                        </a:lnTo>
                        <a:lnTo>
                          <a:pt x="506" y="11075"/>
                        </a:lnTo>
                        <a:lnTo>
                          <a:pt x="663" y="11279"/>
                        </a:lnTo>
                        <a:lnTo>
                          <a:pt x="832" y="11484"/>
                        </a:lnTo>
                        <a:lnTo>
                          <a:pt x="1024" y="11665"/>
                        </a:lnTo>
                        <a:lnTo>
                          <a:pt x="1241" y="11834"/>
                        </a:lnTo>
                        <a:lnTo>
                          <a:pt x="1458" y="11978"/>
                        </a:lnTo>
                        <a:lnTo>
                          <a:pt x="1567" y="12063"/>
                        </a:lnTo>
                        <a:lnTo>
                          <a:pt x="1663" y="12147"/>
                        </a:lnTo>
                        <a:lnTo>
                          <a:pt x="1747" y="12231"/>
                        </a:lnTo>
                        <a:lnTo>
                          <a:pt x="1820" y="12340"/>
                        </a:lnTo>
                        <a:lnTo>
                          <a:pt x="1880" y="12448"/>
                        </a:lnTo>
                        <a:lnTo>
                          <a:pt x="1928" y="12569"/>
                        </a:lnTo>
                        <a:lnTo>
                          <a:pt x="1964" y="12689"/>
                        </a:lnTo>
                        <a:lnTo>
                          <a:pt x="1976" y="12822"/>
                        </a:lnTo>
                        <a:lnTo>
                          <a:pt x="2229" y="16497"/>
                        </a:lnTo>
                        <a:lnTo>
                          <a:pt x="13135" y="16497"/>
                        </a:lnTo>
                        <a:lnTo>
                          <a:pt x="1280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1" name="Google Shape;94;p16">
                    <a:extLst>
                      <a:ext uri="{FF2B5EF4-FFF2-40B4-BE49-F238E27FC236}">
                        <a16:creationId xmlns:a16="http://schemas.microsoft.com/office/drawing/2014/main" id="{0AF2958D-83E9-4F29-8CE1-68C4A4959800}"/>
                      </a:ext>
                    </a:extLst>
                  </p:cNvPr>
                  <p:cNvSpPr/>
                  <p:nvPr/>
                </p:nvSpPr>
                <p:spPr>
                  <a:xfrm>
                    <a:off x="4285821" y="1996954"/>
                    <a:ext cx="63375" cy="247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5978" extrusionOk="0">
                        <a:moveTo>
                          <a:pt x="1459" y="0"/>
                        </a:moveTo>
                        <a:lnTo>
                          <a:pt x="1447" y="25"/>
                        </a:lnTo>
                        <a:lnTo>
                          <a:pt x="1447" y="37"/>
                        </a:lnTo>
                        <a:lnTo>
                          <a:pt x="989" y="3411"/>
                        </a:lnTo>
                        <a:lnTo>
                          <a:pt x="1" y="5917"/>
                        </a:lnTo>
                        <a:lnTo>
                          <a:pt x="1" y="5953"/>
                        </a:lnTo>
                        <a:lnTo>
                          <a:pt x="25" y="5965"/>
                        </a:lnTo>
                        <a:lnTo>
                          <a:pt x="49" y="5977"/>
                        </a:lnTo>
                        <a:lnTo>
                          <a:pt x="73" y="5965"/>
                        </a:lnTo>
                        <a:lnTo>
                          <a:pt x="85" y="5941"/>
                        </a:lnTo>
                        <a:lnTo>
                          <a:pt x="1073" y="3435"/>
                        </a:lnTo>
                        <a:lnTo>
                          <a:pt x="1531" y="49"/>
                        </a:lnTo>
                        <a:lnTo>
                          <a:pt x="1519" y="12"/>
                        </a:lnTo>
                        <a:lnTo>
                          <a:pt x="14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2" name="Google Shape;95;p16">
                    <a:extLst>
                      <a:ext uri="{FF2B5EF4-FFF2-40B4-BE49-F238E27FC236}">
                        <a16:creationId xmlns:a16="http://schemas.microsoft.com/office/drawing/2014/main" id="{DBA311A4-A484-4779-BB25-5F5FEE343AAC}"/>
                      </a:ext>
                    </a:extLst>
                  </p:cNvPr>
                  <p:cNvSpPr/>
                  <p:nvPr/>
                </p:nvSpPr>
                <p:spPr>
                  <a:xfrm>
                    <a:off x="4118369" y="2205318"/>
                    <a:ext cx="418763" cy="42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3" h="10316" extrusionOk="0">
                        <a:moveTo>
                          <a:pt x="8845" y="0"/>
                        </a:moveTo>
                        <a:lnTo>
                          <a:pt x="6302" y="2290"/>
                        </a:lnTo>
                        <a:lnTo>
                          <a:pt x="5676" y="2844"/>
                        </a:lnTo>
                        <a:lnTo>
                          <a:pt x="4543" y="3868"/>
                        </a:lnTo>
                        <a:lnTo>
                          <a:pt x="0" y="7941"/>
                        </a:lnTo>
                        <a:lnTo>
                          <a:pt x="48" y="8110"/>
                        </a:lnTo>
                        <a:lnTo>
                          <a:pt x="109" y="8279"/>
                        </a:lnTo>
                        <a:lnTo>
                          <a:pt x="169" y="8447"/>
                        </a:lnTo>
                        <a:lnTo>
                          <a:pt x="241" y="8604"/>
                        </a:lnTo>
                        <a:lnTo>
                          <a:pt x="325" y="8761"/>
                        </a:lnTo>
                        <a:lnTo>
                          <a:pt x="422" y="8917"/>
                        </a:lnTo>
                        <a:lnTo>
                          <a:pt x="518" y="9062"/>
                        </a:lnTo>
                        <a:lnTo>
                          <a:pt x="627" y="9194"/>
                        </a:lnTo>
                        <a:lnTo>
                          <a:pt x="747" y="9339"/>
                        </a:lnTo>
                        <a:lnTo>
                          <a:pt x="868" y="9460"/>
                        </a:lnTo>
                        <a:lnTo>
                          <a:pt x="1000" y="9580"/>
                        </a:lnTo>
                        <a:lnTo>
                          <a:pt x="1145" y="9689"/>
                        </a:lnTo>
                        <a:lnTo>
                          <a:pt x="1289" y="9797"/>
                        </a:lnTo>
                        <a:lnTo>
                          <a:pt x="1446" y="9893"/>
                        </a:lnTo>
                        <a:lnTo>
                          <a:pt x="1603" y="9978"/>
                        </a:lnTo>
                        <a:lnTo>
                          <a:pt x="1771" y="10062"/>
                        </a:lnTo>
                        <a:lnTo>
                          <a:pt x="2024" y="10158"/>
                        </a:lnTo>
                        <a:lnTo>
                          <a:pt x="2290" y="10231"/>
                        </a:lnTo>
                        <a:lnTo>
                          <a:pt x="2555" y="10279"/>
                        </a:lnTo>
                        <a:lnTo>
                          <a:pt x="2820" y="10303"/>
                        </a:lnTo>
                        <a:lnTo>
                          <a:pt x="3085" y="10315"/>
                        </a:lnTo>
                        <a:lnTo>
                          <a:pt x="3338" y="10291"/>
                        </a:lnTo>
                        <a:lnTo>
                          <a:pt x="3603" y="10255"/>
                        </a:lnTo>
                        <a:lnTo>
                          <a:pt x="3856" y="10183"/>
                        </a:lnTo>
                        <a:lnTo>
                          <a:pt x="4097" y="10098"/>
                        </a:lnTo>
                        <a:lnTo>
                          <a:pt x="4338" y="9990"/>
                        </a:lnTo>
                        <a:lnTo>
                          <a:pt x="4567" y="9869"/>
                        </a:lnTo>
                        <a:lnTo>
                          <a:pt x="4796" y="9725"/>
                        </a:lnTo>
                        <a:lnTo>
                          <a:pt x="5001" y="9556"/>
                        </a:lnTo>
                        <a:lnTo>
                          <a:pt x="5194" y="9375"/>
                        </a:lnTo>
                        <a:lnTo>
                          <a:pt x="5374" y="9170"/>
                        </a:lnTo>
                        <a:lnTo>
                          <a:pt x="5531" y="8941"/>
                        </a:lnTo>
                        <a:lnTo>
                          <a:pt x="10122" y="2037"/>
                        </a:lnTo>
                        <a:lnTo>
                          <a:pt x="8845" y="0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3" name="Google Shape;96;p16">
                    <a:extLst>
                      <a:ext uri="{FF2B5EF4-FFF2-40B4-BE49-F238E27FC236}">
                        <a16:creationId xmlns:a16="http://schemas.microsoft.com/office/drawing/2014/main" id="{5309CD80-27F3-4064-B07A-6615058891E5}"/>
                      </a:ext>
                    </a:extLst>
                  </p:cNvPr>
                  <p:cNvSpPr/>
                  <p:nvPr/>
                </p:nvSpPr>
                <p:spPr>
                  <a:xfrm>
                    <a:off x="4475239" y="2205318"/>
                    <a:ext cx="61886" cy="124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3001" extrusionOk="0">
                        <a:moveTo>
                          <a:pt x="218" y="0"/>
                        </a:moveTo>
                        <a:lnTo>
                          <a:pt x="1" y="193"/>
                        </a:lnTo>
                        <a:lnTo>
                          <a:pt x="856" y="3001"/>
                        </a:lnTo>
                        <a:lnTo>
                          <a:pt x="1495" y="2037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4" name="Google Shape;97;p16">
                    <a:extLst>
                      <a:ext uri="{FF2B5EF4-FFF2-40B4-BE49-F238E27FC236}">
                        <a16:creationId xmlns:a16="http://schemas.microsoft.com/office/drawing/2014/main" id="{5578AA0B-7574-4C7A-AAD2-FDB6DE37F2D1}"/>
                      </a:ext>
                    </a:extLst>
                  </p:cNvPr>
                  <p:cNvSpPr/>
                  <p:nvPr/>
                </p:nvSpPr>
                <p:spPr>
                  <a:xfrm>
                    <a:off x="4175165" y="2244699"/>
                    <a:ext cx="264752" cy="238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0" h="5761" extrusionOk="0">
                        <a:moveTo>
                          <a:pt x="6363" y="0"/>
                        </a:moveTo>
                        <a:lnTo>
                          <a:pt x="6327" y="12"/>
                        </a:lnTo>
                        <a:lnTo>
                          <a:pt x="13" y="5688"/>
                        </a:lnTo>
                        <a:lnTo>
                          <a:pt x="1" y="5712"/>
                        </a:lnTo>
                        <a:lnTo>
                          <a:pt x="13" y="5748"/>
                        </a:lnTo>
                        <a:lnTo>
                          <a:pt x="25" y="5760"/>
                        </a:lnTo>
                        <a:lnTo>
                          <a:pt x="49" y="5760"/>
                        </a:lnTo>
                        <a:lnTo>
                          <a:pt x="73" y="5748"/>
                        </a:lnTo>
                        <a:lnTo>
                          <a:pt x="6387" y="85"/>
                        </a:lnTo>
                        <a:lnTo>
                          <a:pt x="6399" y="48"/>
                        </a:lnTo>
                        <a:lnTo>
                          <a:pt x="6387" y="24"/>
                        </a:lnTo>
                        <a:lnTo>
                          <a:pt x="636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" name="Google Shape;98;p16">
                    <a:extLst>
                      <a:ext uri="{FF2B5EF4-FFF2-40B4-BE49-F238E27FC236}">
                        <a16:creationId xmlns:a16="http://schemas.microsoft.com/office/drawing/2014/main" id="{0F1357D5-DD07-4DDF-B06E-4FE66D4BE015}"/>
                      </a:ext>
                    </a:extLst>
                  </p:cNvPr>
                  <p:cNvSpPr/>
                  <p:nvPr/>
                </p:nvSpPr>
                <p:spPr>
                  <a:xfrm>
                    <a:off x="4808737" y="1894282"/>
                    <a:ext cx="224336" cy="41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3" h="9978" extrusionOk="0">
                        <a:moveTo>
                          <a:pt x="784" y="0"/>
                        </a:moveTo>
                        <a:lnTo>
                          <a:pt x="591" y="12"/>
                        </a:lnTo>
                        <a:lnTo>
                          <a:pt x="398" y="36"/>
                        </a:lnTo>
                        <a:lnTo>
                          <a:pt x="205" y="72"/>
                        </a:lnTo>
                        <a:lnTo>
                          <a:pt x="0" y="109"/>
                        </a:lnTo>
                        <a:lnTo>
                          <a:pt x="205" y="9978"/>
                        </a:lnTo>
                        <a:lnTo>
                          <a:pt x="5423" y="9182"/>
                        </a:lnTo>
                        <a:lnTo>
                          <a:pt x="4507" y="3109"/>
                        </a:lnTo>
                        <a:lnTo>
                          <a:pt x="4471" y="2904"/>
                        </a:lnTo>
                        <a:lnTo>
                          <a:pt x="4435" y="2711"/>
                        </a:lnTo>
                        <a:lnTo>
                          <a:pt x="4375" y="2531"/>
                        </a:lnTo>
                        <a:lnTo>
                          <a:pt x="4314" y="2338"/>
                        </a:lnTo>
                        <a:lnTo>
                          <a:pt x="4230" y="2169"/>
                        </a:lnTo>
                        <a:lnTo>
                          <a:pt x="4158" y="1988"/>
                        </a:lnTo>
                        <a:lnTo>
                          <a:pt x="4061" y="1820"/>
                        </a:lnTo>
                        <a:lnTo>
                          <a:pt x="3965" y="1663"/>
                        </a:lnTo>
                        <a:lnTo>
                          <a:pt x="3856" y="1506"/>
                        </a:lnTo>
                        <a:lnTo>
                          <a:pt x="3748" y="1362"/>
                        </a:lnTo>
                        <a:lnTo>
                          <a:pt x="3627" y="1217"/>
                        </a:lnTo>
                        <a:lnTo>
                          <a:pt x="3495" y="1085"/>
                        </a:lnTo>
                        <a:lnTo>
                          <a:pt x="3362" y="952"/>
                        </a:lnTo>
                        <a:lnTo>
                          <a:pt x="3218" y="832"/>
                        </a:lnTo>
                        <a:lnTo>
                          <a:pt x="3073" y="711"/>
                        </a:lnTo>
                        <a:lnTo>
                          <a:pt x="2916" y="615"/>
                        </a:lnTo>
                        <a:lnTo>
                          <a:pt x="2760" y="506"/>
                        </a:lnTo>
                        <a:lnTo>
                          <a:pt x="2603" y="422"/>
                        </a:lnTo>
                        <a:lnTo>
                          <a:pt x="2434" y="338"/>
                        </a:lnTo>
                        <a:lnTo>
                          <a:pt x="2266" y="265"/>
                        </a:lnTo>
                        <a:lnTo>
                          <a:pt x="2085" y="193"/>
                        </a:lnTo>
                        <a:lnTo>
                          <a:pt x="1916" y="145"/>
                        </a:lnTo>
                        <a:lnTo>
                          <a:pt x="1736" y="96"/>
                        </a:lnTo>
                        <a:lnTo>
                          <a:pt x="1543" y="60"/>
                        </a:lnTo>
                        <a:lnTo>
                          <a:pt x="1362" y="24"/>
                        </a:lnTo>
                        <a:lnTo>
                          <a:pt x="1169" y="12"/>
                        </a:lnTo>
                        <a:lnTo>
                          <a:pt x="97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6" name="Google Shape;99;p16">
                    <a:extLst>
                      <a:ext uri="{FF2B5EF4-FFF2-40B4-BE49-F238E27FC236}">
                        <a16:creationId xmlns:a16="http://schemas.microsoft.com/office/drawing/2014/main" id="{CB59C359-574B-430D-8A8E-BB55A5AB662B}"/>
                      </a:ext>
                    </a:extLst>
                  </p:cNvPr>
                  <p:cNvSpPr/>
                  <p:nvPr/>
                </p:nvSpPr>
                <p:spPr>
                  <a:xfrm>
                    <a:off x="4447854" y="2045311"/>
                    <a:ext cx="560323" cy="61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5" h="14943" extrusionOk="0">
                        <a:moveTo>
                          <a:pt x="2049" y="0"/>
                        </a:moveTo>
                        <a:lnTo>
                          <a:pt x="1940" y="24"/>
                        </a:lnTo>
                        <a:lnTo>
                          <a:pt x="1832" y="48"/>
                        </a:lnTo>
                        <a:lnTo>
                          <a:pt x="1735" y="97"/>
                        </a:lnTo>
                        <a:lnTo>
                          <a:pt x="1627" y="145"/>
                        </a:lnTo>
                        <a:lnTo>
                          <a:pt x="1530" y="205"/>
                        </a:lnTo>
                        <a:lnTo>
                          <a:pt x="579" y="904"/>
                        </a:lnTo>
                        <a:lnTo>
                          <a:pt x="470" y="988"/>
                        </a:lnTo>
                        <a:lnTo>
                          <a:pt x="374" y="1085"/>
                        </a:lnTo>
                        <a:lnTo>
                          <a:pt x="289" y="1181"/>
                        </a:lnTo>
                        <a:lnTo>
                          <a:pt x="217" y="1290"/>
                        </a:lnTo>
                        <a:lnTo>
                          <a:pt x="157" y="1410"/>
                        </a:lnTo>
                        <a:lnTo>
                          <a:pt x="97" y="1531"/>
                        </a:lnTo>
                        <a:lnTo>
                          <a:pt x="60" y="1651"/>
                        </a:lnTo>
                        <a:lnTo>
                          <a:pt x="24" y="1772"/>
                        </a:lnTo>
                        <a:lnTo>
                          <a:pt x="12" y="1904"/>
                        </a:lnTo>
                        <a:lnTo>
                          <a:pt x="0" y="2037"/>
                        </a:lnTo>
                        <a:lnTo>
                          <a:pt x="0" y="2169"/>
                        </a:lnTo>
                        <a:lnTo>
                          <a:pt x="24" y="2290"/>
                        </a:lnTo>
                        <a:lnTo>
                          <a:pt x="48" y="2422"/>
                        </a:lnTo>
                        <a:lnTo>
                          <a:pt x="97" y="2555"/>
                        </a:lnTo>
                        <a:lnTo>
                          <a:pt x="145" y="2675"/>
                        </a:lnTo>
                        <a:lnTo>
                          <a:pt x="217" y="2796"/>
                        </a:lnTo>
                        <a:lnTo>
                          <a:pt x="1832" y="5399"/>
                        </a:lnTo>
                        <a:lnTo>
                          <a:pt x="7013" y="13340"/>
                        </a:lnTo>
                        <a:lnTo>
                          <a:pt x="7110" y="13472"/>
                        </a:lnTo>
                        <a:lnTo>
                          <a:pt x="7206" y="13605"/>
                        </a:lnTo>
                        <a:lnTo>
                          <a:pt x="7315" y="13725"/>
                        </a:lnTo>
                        <a:lnTo>
                          <a:pt x="7423" y="13846"/>
                        </a:lnTo>
                        <a:lnTo>
                          <a:pt x="7543" y="13966"/>
                        </a:lnTo>
                        <a:lnTo>
                          <a:pt x="7664" y="14075"/>
                        </a:lnTo>
                        <a:lnTo>
                          <a:pt x="7784" y="14171"/>
                        </a:lnTo>
                        <a:lnTo>
                          <a:pt x="7905" y="14267"/>
                        </a:lnTo>
                        <a:lnTo>
                          <a:pt x="8182" y="14448"/>
                        </a:lnTo>
                        <a:lnTo>
                          <a:pt x="8459" y="14593"/>
                        </a:lnTo>
                        <a:lnTo>
                          <a:pt x="8748" y="14713"/>
                        </a:lnTo>
                        <a:lnTo>
                          <a:pt x="9038" y="14810"/>
                        </a:lnTo>
                        <a:lnTo>
                          <a:pt x="9351" y="14882"/>
                        </a:lnTo>
                        <a:lnTo>
                          <a:pt x="9664" y="14930"/>
                        </a:lnTo>
                        <a:lnTo>
                          <a:pt x="9978" y="14942"/>
                        </a:lnTo>
                        <a:lnTo>
                          <a:pt x="10291" y="14930"/>
                        </a:lnTo>
                        <a:lnTo>
                          <a:pt x="10448" y="14918"/>
                        </a:lnTo>
                        <a:lnTo>
                          <a:pt x="10616" y="14894"/>
                        </a:lnTo>
                        <a:lnTo>
                          <a:pt x="10773" y="14858"/>
                        </a:lnTo>
                        <a:lnTo>
                          <a:pt x="10930" y="14822"/>
                        </a:lnTo>
                        <a:lnTo>
                          <a:pt x="11086" y="14774"/>
                        </a:lnTo>
                        <a:lnTo>
                          <a:pt x="11243" y="14713"/>
                        </a:lnTo>
                        <a:lnTo>
                          <a:pt x="11387" y="14653"/>
                        </a:lnTo>
                        <a:lnTo>
                          <a:pt x="11544" y="14581"/>
                        </a:lnTo>
                        <a:lnTo>
                          <a:pt x="11785" y="14460"/>
                        </a:lnTo>
                        <a:lnTo>
                          <a:pt x="12014" y="14316"/>
                        </a:lnTo>
                        <a:lnTo>
                          <a:pt x="12231" y="14147"/>
                        </a:lnTo>
                        <a:lnTo>
                          <a:pt x="12436" y="13966"/>
                        </a:lnTo>
                        <a:lnTo>
                          <a:pt x="12617" y="13785"/>
                        </a:lnTo>
                        <a:lnTo>
                          <a:pt x="12785" y="13581"/>
                        </a:lnTo>
                        <a:lnTo>
                          <a:pt x="12942" y="13364"/>
                        </a:lnTo>
                        <a:lnTo>
                          <a:pt x="13086" y="13135"/>
                        </a:lnTo>
                        <a:lnTo>
                          <a:pt x="13207" y="12906"/>
                        </a:lnTo>
                        <a:lnTo>
                          <a:pt x="13315" y="12653"/>
                        </a:lnTo>
                        <a:lnTo>
                          <a:pt x="13400" y="12412"/>
                        </a:lnTo>
                        <a:lnTo>
                          <a:pt x="13460" y="12147"/>
                        </a:lnTo>
                        <a:lnTo>
                          <a:pt x="13508" y="11882"/>
                        </a:lnTo>
                        <a:lnTo>
                          <a:pt x="13532" y="11616"/>
                        </a:lnTo>
                        <a:lnTo>
                          <a:pt x="13544" y="11339"/>
                        </a:lnTo>
                        <a:lnTo>
                          <a:pt x="13532" y="11062"/>
                        </a:lnTo>
                        <a:lnTo>
                          <a:pt x="13038" y="5700"/>
                        </a:lnTo>
                        <a:lnTo>
                          <a:pt x="8929" y="6327"/>
                        </a:lnTo>
                        <a:lnTo>
                          <a:pt x="8977" y="8821"/>
                        </a:lnTo>
                        <a:lnTo>
                          <a:pt x="4182" y="4917"/>
                        </a:lnTo>
                        <a:lnTo>
                          <a:pt x="4676" y="2856"/>
                        </a:lnTo>
                        <a:lnTo>
                          <a:pt x="4748" y="2543"/>
                        </a:lnTo>
                        <a:lnTo>
                          <a:pt x="4796" y="2217"/>
                        </a:lnTo>
                        <a:lnTo>
                          <a:pt x="4820" y="1904"/>
                        </a:lnTo>
                        <a:lnTo>
                          <a:pt x="4832" y="1579"/>
                        </a:lnTo>
                        <a:lnTo>
                          <a:pt x="4820" y="1470"/>
                        </a:lnTo>
                        <a:lnTo>
                          <a:pt x="4784" y="1362"/>
                        </a:lnTo>
                        <a:lnTo>
                          <a:pt x="4736" y="1266"/>
                        </a:lnTo>
                        <a:lnTo>
                          <a:pt x="4664" y="1181"/>
                        </a:lnTo>
                        <a:lnTo>
                          <a:pt x="4579" y="1109"/>
                        </a:lnTo>
                        <a:lnTo>
                          <a:pt x="4483" y="1061"/>
                        </a:lnTo>
                        <a:lnTo>
                          <a:pt x="4374" y="1025"/>
                        </a:lnTo>
                        <a:lnTo>
                          <a:pt x="4266" y="1012"/>
                        </a:lnTo>
                        <a:lnTo>
                          <a:pt x="4194" y="1012"/>
                        </a:lnTo>
                        <a:lnTo>
                          <a:pt x="4133" y="1025"/>
                        </a:lnTo>
                        <a:lnTo>
                          <a:pt x="4061" y="1049"/>
                        </a:lnTo>
                        <a:lnTo>
                          <a:pt x="4001" y="1073"/>
                        </a:lnTo>
                        <a:lnTo>
                          <a:pt x="3941" y="1109"/>
                        </a:lnTo>
                        <a:lnTo>
                          <a:pt x="3892" y="1145"/>
                        </a:lnTo>
                        <a:lnTo>
                          <a:pt x="3844" y="1193"/>
                        </a:lnTo>
                        <a:lnTo>
                          <a:pt x="3796" y="1253"/>
                        </a:lnTo>
                        <a:lnTo>
                          <a:pt x="3627" y="1482"/>
                        </a:lnTo>
                        <a:lnTo>
                          <a:pt x="3085" y="530"/>
                        </a:lnTo>
                        <a:lnTo>
                          <a:pt x="3013" y="434"/>
                        </a:lnTo>
                        <a:lnTo>
                          <a:pt x="2940" y="350"/>
                        </a:lnTo>
                        <a:lnTo>
                          <a:pt x="2868" y="265"/>
                        </a:lnTo>
                        <a:lnTo>
                          <a:pt x="2772" y="193"/>
                        </a:lnTo>
                        <a:lnTo>
                          <a:pt x="2687" y="133"/>
                        </a:lnTo>
                        <a:lnTo>
                          <a:pt x="2579" y="85"/>
                        </a:lnTo>
                        <a:lnTo>
                          <a:pt x="2482" y="48"/>
                        </a:lnTo>
                        <a:lnTo>
                          <a:pt x="2374" y="24"/>
                        </a:lnTo>
                        <a:lnTo>
                          <a:pt x="2266" y="12"/>
                        </a:lnTo>
                        <a:lnTo>
                          <a:pt x="2157" y="0"/>
                        </a:lnTo>
                        <a:close/>
                      </a:path>
                    </a:pathLst>
                  </a:custGeom>
                  <a:solidFill>
                    <a:srgbClr val="F2C9A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7" name="Google Shape;100;p16">
                    <a:extLst>
                      <a:ext uri="{FF2B5EF4-FFF2-40B4-BE49-F238E27FC236}">
                        <a16:creationId xmlns:a16="http://schemas.microsoft.com/office/drawing/2014/main" id="{2962DE4D-6465-418C-BFF7-AE8D38A47639}"/>
                      </a:ext>
                    </a:extLst>
                  </p:cNvPr>
                  <p:cNvSpPr/>
                  <p:nvPr/>
                </p:nvSpPr>
                <p:spPr>
                  <a:xfrm>
                    <a:off x="4817217" y="2281060"/>
                    <a:ext cx="171510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" h="2038" extrusionOk="0">
                        <a:moveTo>
                          <a:pt x="4109" y="1"/>
                        </a:moveTo>
                        <a:lnTo>
                          <a:pt x="0" y="628"/>
                        </a:lnTo>
                        <a:lnTo>
                          <a:pt x="24" y="2037"/>
                        </a:lnTo>
                        <a:lnTo>
                          <a:pt x="4145" y="314"/>
                        </a:lnTo>
                        <a:lnTo>
                          <a:pt x="4109" y="1"/>
                        </a:lnTo>
                        <a:close/>
                      </a:path>
                    </a:pathLst>
                  </a:custGeom>
                  <a:solidFill>
                    <a:srgbClr val="EBA58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8" name="Google Shape;101;p16">
                    <a:extLst>
                      <a:ext uri="{FF2B5EF4-FFF2-40B4-BE49-F238E27FC236}">
                        <a16:creationId xmlns:a16="http://schemas.microsoft.com/office/drawing/2014/main" id="{D5FEE895-A4CE-455D-A9C3-539099AC5D50}"/>
                      </a:ext>
                    </a:extLst>
                  </p:cNvPr>
                  <p:cNvSpPr/>
                  <p:nvPr/>
                </p:nvSpPr>
                <p:spPr>
                  <a:xfrm>
                    <a:off x="4809730" y="2043822"/>
                    <a:ext cx="225370" cy="265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8" h="6411" extrusionOk="0">
                        <a:moveTo>
                          <a:pt x="49" y="0"/>
                        </a:moveTo>
                        <a:lnTo>
                          <a:pt x="25" y="12"/>
                        </a:lnTo>
                        <a:lnTo>
                          <a:pt x="0" y="48"/>
                        </a:lnTo>
                        <a:lnTo>
                          <a:pt x="133" y="6363"/>
                        </a:lnTo>
                        <a:lnTo>
                          <a:pt x="133" y="6387"/>
                        </a:lnTo>
                        <a:lnTo>
                          <a:pt x="145" y="6399"/>
                        </a:lnTo>
                        <a:lnTo>
                          <a:pt x="181" y="6411"/>
                        </a:lnTo>
                        <a:lnTo>
                          <a:pt x="5411" y="5615"/>
                        </a:lnTo>
                        <a:lnTo>
                          <a:pt x="5435" y="5591"/>
                        </a:lnTo>
                        <a:lnTo>
                          <a:pt x="5447" y="5567"/>
                        </a:lnTo>
                        <a:lnTo>
                          <a:pt x="5435" y="5531"/>
                        </a:lnTo>
                        <a:lnTo>
                          <a:pt x="5399" y="5531"/>
                        </a:lnTo>
                        <a:lnTo>
                          <a:pt x="217" y="6314"/>
                        </a:lnTo>
                        <a:lnTo>
                          <a:pt x="97" y="48"/>
                        </a:lnTo>
                        <a:lnTo>
                          <a:pt x="85" y="12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9" name="Google Shape;102;p16">
                    <a:extLst>
                      <a:ext uri="{FF2B5EF4-FFF2-40B4-BE49-F238E27FC236}">
                        <a16:creationId xmlns:a16="http://schemas.microsoft.com/office/drawing/2014/main" id="{A4606F6B-CB17-40A7-B043-750E24596151}"/>
                      </a:ext>
                    </a:extLst>
                  </p:cNvPr>
                  <p:cNvSpPr/>
                  <p:nvPr/>
                </p:nvSpPr>
                <p:spPr>
                  <a:xfrm>
                    <a:off x="4814197" y="2230717"/>
                    <a:ext cx="176019" cy="3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5" h="773" extrusionOk="0">
                        <a:moveTo>
                          <a:pt x="4206" y="1"/>
                        </a:moveTo>
                        <a:lnTo>
                          <a:pt x="37" y="688"/>
                        </a:lnTo>
                        <a:lnTo>
                          <a:pt x="13" y="700"/>
                        </a:lnTo>
                        <a:lnTo>
                          <a:pt x="1" y="736"/>
                        </a:lnTo>
                        <a:lnTo>
                          <a:pt x="13" y="760"/>
                        </a:lnTo>
                        <a:lnTo>
                          <a:pt x="49" y="772"/>
                        </a:lnTo>
                        <a:lnTo>
                          <a:pt x="4218" y="97"/>
                        </a:lnTo>
                        <a:lnTo>
                          <a:pt x="4255" y="73"/>
                        </a:lnTo>
                        <a:lnTo>
                          <a:pt x="4255" y="37"/>
                        </a:lnTo>
                        <a:lnTo>
                          <a:pt x="4243" y="13"/>
                        </a:lnTo>
                        <a:lnTo>
                          <a:pt x="420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0" name="Google Shape;103;p16">
                    <a:extLst>
                      <a:ext uri="{FF2B5EF4-FFF2-40B4-BE49-F238E27FC236}">
                        <a16:creationId xmlns:a16="http://schemas.microsoft.com/office/drawing/2014/main" id="{B803E77B-769F-4794-BEE9-7C85C5383485}"/>
                      </a:ext>
                    </a:extLst>
                  </p:cNvPr>
                  <p:cNvSpPr/>
                  <p:nvPr/>
                </p:nvSpPr>
                <p:spPr>
                  <a:xfrm>
                    <a:off x="4618823" y="2192866"/>
                    <a:ext cx="272198" cy="275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0" h="6664" extrusionOk="0">
                        <a:moveTo>
                          <a:pt x="374" y="0"/>
                        </a:moveTo>
                        <a:lnTo>
                          <a:pt x="338" y="12"/>
                        </a:lnTo>
                        <a:lnTo>
                          <a:pt x="314" y="36"/>
                        </a:lnTo>
                        <a:lnTo>
                          <a:pt x="0" y="1338"/>
                        </a:lnTo>
                        <a:lnTo>
                          <a:pt x="0" y="1362"/>
                        </a:lnTo>
                        <a:lnTo>
                          <a:pt x="12" y="1386"/>
                        </a:lnTo>
                        <a:lnTo>
                          <a:pt x="6507" y="6664"/>
                        </a:lnTo>
                        <a:lnTo>
                          <a:pt x="6556" y="6664"/>
                        </a:lnTo>
                        <a:lnTo>
                          <a:pt x="6568" y="6652"/>
                        </a:lnTo>
                        <a:lnTo>
                          <a:pt x="6580" y="6616"/>
                        </a:lnTo>
                        <a:lnTo>
                          <a:pt x="6556" y="6591"/>
                        </a:lnTo>
                        <a:lnTo>
                          <a:pt x="97" y="1326"/>
                        </a:lnTo>
                        <a:lnTo>
                          <a:pt x="398" y="60"/>
                        </a:lnTo>
                        <a:lnTo>
                          <a:pt x="398" y="24"/>
                        </a:lnTo>
                        <a:lnTo>
                          <a:pt x="37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1" name="Google Shape;104;p16">
                    <a:extLst>
                      <a:ext uri="{FF2B5EF4-FFF2-40B4-BE49-F238E27FC236}">
                        <a16:creationId xmlns:a16="http://schemas.microsoft.com/office/drawing/2014/main" id="{1F825B37-AE7D-4558-8A93-A29D571DF89D}"/>
                      </a:ext>
                    </a:extLst>
                  </p:cNvPr>
                  <p:cNvSpPr/>
                  <p:nvPr/>
                </p:nvSpPr>
                <p:spPr>
                  <a:xfrm>
                    <a:off x="4493192" y="2220747"/>
                    <a:ext cx="246799" cy="37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6" h="9135" extrusionOk="0">
                        <a:moveTo>
                          <a:pt x="13" y="1"/>
                        </a:moveTo>
                        <a:lnTo>
                          <a:pt x="1" y="25"/>
                        </a:lnTo>
                        <a:lnTo>
                          <a:pt x="1" y="61"/>
                        </a:lnTo>
                        <a:lnTo>
                          <a:pt x="5881" y="9123"/>
                        </a:lnTo>
                        <a:lnTo>
                          <a:pt x="5905" y="9135"/>
                        </a:lnTo>
                        <a:lnTo>
                          <a:pt x="5941" y="9135"/>
                        </a:lnTo>
                        <a:lnTo>
                          <a:pt x="5965" y="9099"/>
                        </a:lnTo>
                        <a:lnTo>
                          <a:pt x="5953" y="9075"/>
                        </a:lnTo>
                        <a:lnTo>
                          <a:pt x="73" y="13"/>
                        </a:lnTo>
                        <a:lnTo>
                          <a:pt x="4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2" name="Google Shape;105;p16">
                    <a:extLst>
                      <a:ext uri="{FF2B5EF4-FFF2-40B4-BE49-F238E27FC236}">
                        <a16:creationId xmlns:a16="http://schemas.microsoft.com/office/drawing/2014/main" id="{B07E4EE5-C773-4891-91D6-D43B00889CA6}"/>
                      </a:ext>
                    </a:extLst>
                  </p:cNvPr>
                  <p:cNvSpPr/>
                  <p:nvPr/>
                </p:nvSpPr>
                <p:spPr>
                  <a:xfrm>
                    <a:off x="4470275" y="2043326"/>
                    <a:ext cx="110203" cy="41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4" h="1001" extrusionOk="0">
                        <a:moveTo>
                          <a:pt x="1615" y="0"/>
                        </a:moveTo>
                        <a:lnTo>
                          <a:pt x="1495" y="12"/>
                        </a:lnTo>
                        <a:lnTo>
                          <a:pt x="1386" y="24"/>
                        </a:lnTo>
                        <a:lnTo>
                          <a:pt x="1266" y="60"/>
                        </a:lnTo>
                        <a:lnTo>
                          <a:pt x="1169" y="96"/>
                        </a:lnTo>
                        <a:lnTo>
                          <a:pt x="1061" y="157"/>
                        </a:lnTo>
                        <a:lnTo>
                          <a:pt x="964" y="217"/>
                        </a:lnTo>
                        <a:lnTo>
                          <a:pt x="12" y="916"/>
                        </a:lnTo>
                        <a:lnTo>
                          <a:pt x="0" y="940"/>
                        </a:lnTo>
                        <a:lnTo>
                          <a:pt x="0" y="976"/>
                        </a:lnTo>
                        <a:lnTo>
                          <a:pt x="24" y="988"/>
                        </a:lnTo>
                        <a:lnTo>
                          <a:pt x="37" y="1000"/>
                        </a:lnTo>
                        <a:lnTo>
                          <a:pt x="61" y="988"/>
                        </a:lnTo>
                        <a:lnTo>
                          <a:pt x="1013" y="289"/>
                        </a:lnTo>
                        <a:lnTo>
                          <a:pt x="1109" y="229"/>
                        </a:lnTo>
                        <a:lnTo>
                          <a:pt x="1205" y="181"/>
                        </a:lnTo>
                        <a:lnTo>
                          <a:pt x="1302" y="145"/>
                        </a:lnTo>
                        <a:lnTo>
                          <a:pt x="1398" y="121"/>
                        </a:lnTo>
                        <a:lnTo>
                          <a:pt x="1507" y="96"/>
                        </a:lnTo>
                        <a:lnTo>
                          <a:pt x="1724" y="96"/>
                        </a:lnTo>
                        <a:lnTo>
                          <a:pt x="1832" y="121"/>
                        </a:lnTo>
                        <a:lnTo>
                          <a:pt x="1928" y="145"/>
                        </a:lnTo>
                        <a:lnTo>
                          <a:pt x="2025" y="181"/>
                        </a:lnTo>
                        <a:lnTo>
                          <a:pt x="2121" y="229"/>
                        </a:lnTo>
                        <a:lnTo>
                          <a:pt x="2218" y="289"/>
                        </a:lnTo>
                        <a:lnTo>
                          <a:pt x="2302" y="350"/>
                        </a:lnTo>
                        <a:lnTo>
                          <a:pt x="2374" y="434"/>
                        </a:lnTo>
                        <a:lnTo>
                          <a:pt x="2434" y="506"/>
                        </a:lnTo>
                        <a:lnTo>
                          <a:pt x="2495" y="603"/>
                        </a:lnTo>
                        <a:lnTo>
                          <a:pt x="2591" y="747"/>
                        </a:lnTo>
                        <a:lnTo>
                          <a:pt x="2615" y="771"/>
                        </a:lnTo>
                        <a:lnTo>
                          <a:pt x="2651" y="771"/>
                        </a:lnTo>
                        <a:lnTo>
                          <a:pt x="2663" y="735"/>
                        </a:lnTo>
                        <a:lnTo>
                          <a:pt x="2663" y="711"/>
                        </a:lnTo>
                        <a:lnTo>
                          <a:pt x="2579" y="554"/>
                        </a:lnTo>
                        <a:lnTo>
                          <a:pt x="2507" y="458"/>
                        </a:lnTo>
                        <a:lnTo>
                          <a:pt x="2434" y="374"/>
                        </a:lnTo>
                        <a:lnTo>
                          <a:pt x="2362" y="289"/>
                        </a:lnTo>
                        <a:lnTo>
                          <a:pt x="2266" y="217"/>
                        </a:lnTo>
                        <a:lnTo>
                          <a:pt x="2169" y="157"/>
                        </a:lnTo>
                        <a:lnTo>
                          <a:pt x="2061" y="96"/>
                        </a:lnTo>
                        <a:lnTo>
                          <a:pt x="1952" y="60"/>
                        </a:lnTo>
                        <a:lnTo>
                          <a:pt x="1844" y="24"/>
                        </a:lnTo>
                        <a:lnTo>
                          <a:pt x="1724" y="12"/>
                        </a:lnTo>
                        <a:lnTo>
                          <a:pt x="161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3" name="Google Shape;106;p16">
                    <a:extLst>
                      <a:ext uri="{FF2B5EF4-FFF2-40B4-BE49-F238E27FC236}">
                        <a16:creationId xmlns:a16="http://schemas.microsoft.com/office/drawing/2014/main" id="{D488216B-CD77-4528-976A-56A84EDBE7C1}"/>
                      </a:ext>
                    </a:extLst>
                  </p:cNvPr>
                  <p:cNvSpPr/>
                  <p:nvPr/>
                </p:nvSpPr>
                <p:spPr>
                  <a:xfrm>
                    <a:off x="3941899" y="1573235"/>
                    <a:ext cx="200426" cy="380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5" h="9208" extrusionOk="0">
                        <a:moveTo>
                          <a:pt x="4688" y="1"/>
                        </a:moveTo>
                        <a:lnTo>
                          <a:pt x="2302" y="1230"/>
                        </a:lnTo>
                        <a:lnTo>
                          <a:pt x="3893" y="3122"/>
                        </a:lnTo>
                        <a:lnTo>
                          <a:pt x="1121" y="4110"/>
                        </a:lnTo>
                        <a:lnTo>
                          <a:pt x="2507" y="5435"/>
                        </a:lnTo>
                        <a:lnTo>
                          <a:pt x="0" y="6725"/>
                        </a:lnTo>
                        <a:lnTo>
                          <a:pt x="1422" y="7773"/>
                        </a:lnTo>
                        <a:lnTo>
                          <a:pt x="205" y="8954"/>
                        </a:lnTo>
                        <a:lnTo>
                          <a:pt x="458" y="9207"/>
                        </a:lnTo>
                        <a:lnTo>
                          <a:pt x="1965" y="7737"/>
                        </a:lnTo>
                        <a:lnTo>
                          <a:pt x="663" y="6773"/>
                        </a:lnTo>
                        <a:lnTo>
                          <a:pt x="3121" y="5520"/>
                        </a:lnTo>
                        <a:lnTo>
                          <a:pt x="1784" y="4255"/>
                        </a:lnTo>
                        <a:lnTo>
                          <a:pt x="4495" y="3278"/>
                        </a:lnTo>
                        <a:lnTo>
                          <a:pt x="2856" y="1338"/>
                        </a:lnTo>
                        <a:lnTo>
                          <a:pt x="4844" y="314"/>
                        </a:lnTo>
                        <a:lnTo>
                          <a:pt x="468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4" name="Google Shape;107;p16">
                    <a:extLst>
                      <a:ext uri="{FF2B5EF4-FFF2-40B4-BE49-F238E27FC236}">
                        <a16:creationId xmlns:a16="http://schemas.microsoft.com/office/drawing/2014/main" id="{A777E340-2130-470B-B7B2-EFA76EC15036}"/>
                      </a:ext>
                    </a:extLst>
                  </p:cNvPr>
                  <p:cNvSpPr/>
                  <p:nvPr/>
                </p:nvSpPr>
                <p:spPr>
                  <a:xfrm>
                    <a:off x="5032531" y="1764680"/>
                    <a:ext cx="214408" cy="27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3" h="6616" extrusionOk="0">
                        <a:moveTo>
                          <a:pt x="3507" y="0"/>
                        </a:moveTo>
                        <a:lnTo>
                          <a:pt x="1" y="446"/>
                        </a:lnTo>
                        <a:lnTo>
                          <a:pt x="37" y="795"/>
                        </a:lnTo>
                        <a:lnTo>
                          <a:pt x="2917" y="434"/>
                        </a:lnTo>
                        <a:lnTo>
                          <a:pt x="1567" y="3386"/>
                        </a:lnTo>
                        <a:lnTo>
                          <a:pt x="3688" y="2904"/>
                        </a:lnTo>
                        <a:lnTo>
                          <a:pt x="2869" y="5133"/>
                        </a:lnTo>
                        <a:lnTo>
                          <a:pt x="4688" y="5133"/>
                        </a:lnTo>
                        <a:lnTo>
                          <a:pt x="4242" y="6495"/>
                        </a:lnTo>
                        <a:lnTo>
                          <a:pt x="4580" y="6616"/>
                        </a:lnTo>
                        <a:lnTo>
                          <a:pt x="5182" y="4784"/>
                        </a:lnTo>
                        <a:lnTo>
                          <a:pt x="3375" y="4784"/>
                        </a:lnTo>
                        <a:lnTo>
                          <a:pt x="4242" y="2422"/>
                        </a:lnTo>
                        <a:lnTo>
                          <a:pt x="2194" y="2880"/>
                        </a:lnTo>
                        <a:lnTo>
                          <a:pt x="2194" y="2880"/>
                        </a:lnTo>
                        <a:lnTo>
                          <a:pt x="350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5" name="Google Shape;108;p16">
                    <a:extLst>
                      <a:ext uri="{FF2B5EF4-FFF2-40B4-BE49-F238E27FC236}">
                        <a16:creationId xmlns:a16="http://schemas.microsoft.com/office/drawing/2014/main" id="{F6EDB5F7-13D6-409B-A9E6-30B2FF3E02EB}"/>
                      </a:ext>
                    </a:extLst>
                  </p:cNvPr>
                  <p:cNvSpPr/>
                  <p:nvPr/>
                </p:nvSpPr>
                <p:spPr>
                  <a:xfrm>
                    <a:off x="3853665" y="2329456"/>
                    <a:ext cx="202411" cy="283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3" h="6846" extrusionOk="0">
                        <a:moveTo>
                          <a:pt x="1350" y="1"/>
                        </a:moveTo>
                        <a:lnTo>
                          <a:pt x="0" y="3483"/>
                        </a:lnTo>
                        <a:lnTo>
                          <a:pt x="2025" y="3146"/>
                        </a:lnTo>
                        <a:lnTo>
                          <a:pt x="1446" y="5424"/>
                        </a:lnTo>
                        <a:lnTo>
                          <a:pt x="1446" y="5424"/>
                        </a:lnTo>
                        <a:lnTo>
                          <a:pt x="3410" y="4893"/>
                        </a:lnTo>
                        <a:lnTo>
                          <a:pt x="3410" y="4893"/>
                        </a:lnTo>
                        <a:lnTo>
                          <a:pt x="3001" y="6845"/>
                        </a:lnTo>
                        <a:lnTo>
                          <a:pt x="4893" y="6496"/>
                        </a:lnTo>
                        <a:lnTo>
                          <a:pt x="4820" y="6147"/>
                        </a:lnTo>
                        <a:lnTo>
                          <a:pt x="3459" y="6400"/>
                        </a:lnTo>
                        <a:lnTo>
                          <a:pt x="3880" y="4399"/>
                        </a:lnTo>
                        <a:lnTo>
                          <a:pt x="1940" y="4929"/>
                        </a:lnTo>
                        <a:lnTo>
                          <a:pt x="1940" y="4929"/>
                        </a:lnTo>
                        <a:lnTo>
                          <a:pt x="2495" y="2712"/>
                        </a:lnTo>
                        <a:lnTo>
                          <a:pt x="555" y="3038"/>
                        </a:lnTo>
                        <a:lnTo>
                          <a:pt x="1687" y="134"/>
                        </a:lnTo>
                        <a:lnTo>
                          <a:pt x="135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6" name="Google Shape;109;p16">
                    <a:extLst>
                      <a:ext uri="{FF2B5EF4-FFF2-40B4-BE49-F238E27FC236}">
                        <a16:creationId xmlns:a16="http://schemas.microsoft.com/office/drawing/2014/main" id="{88F5E89A-B8D2-4956-8694-391518001CD6}"/>
                      </a:ext>
                    </a:extLst>
                  </p:cNvPr>
                  <p:cNvSpPr/>
                  <p:nvPr/>
                </p:nvSpPr>
                <p:spPr>
                  <a:xfrm>
                    <a:off x="5176114" y="2528308"/>
                    <a:ext cx="136595" cy="271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" h="6556" extrusionOk="0">
                        <a:moveTo>
                          <a:pt x="1097" y="1"/>
                        </a:moveTo>
                        <a:lnTo>
                          <a:pt x="868" y="266"/>
                        </a:lnTo>
                        <a:lnTo>
                          <a:pt x="2603" y="1712"/>
                        </a:lnTo>
                        <a:lnTo>
                          <a:pt x="458" y="2495"/>
                        </a:lnTo>
                        <a:lnTo>
                          <a:pt x="2049" y="3724"/>
                        </a:lnTo>
                        <a:lnTo>
                          <a:pt x="241" y="4315"/>
                        </a:lnTo>
                        <a:lnTo>
                          <a:pt x="1470" y="5327"/>
                        </a:lnTo>
                        <a:lnTo>
                          <a:pt x="0" y="6255"/>
                        </a:lnTo>
                        <a:lnTo>
                          <a:pt x="193" y="6556"/>
                        </a:lnTo>
                        <a:lnTo>
                          <a:pt x="2085" y="5363"/>
                        </a:lnTo>
                        <a:lnTo>
                          <a:pt x="964" y="4459"/>
                        </a:lnTo>
                        <a:lnTo>
                          <a:pt x="2796" y="3857"/>
                        </a:lnTo>
                        <a:lnTo>
                          <a:pt x="1181" y="2604"/>
                        </a:lnTo>
                        <a:lnTo>
                          <a:pt x="3302" y="1832"/>
                        </a:lnTo>
                        <a:lnTo>
                          <a:pt x="10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7" name="Google Shape;110;p16">
                    <a:extLst>
                      <a:ext uri="{FF2B5EF4-FFF2-40B4-BE49-F238E27FC236}">
                        <a16:creationId xmlns:a16="http://schemas.microsoft.com/office/drawing/2014/main" id="{A3EE2B30-30F4-4A49-BBAB-A41D36ED8400}"/>
                      </a:ext>
                    </a:extLst>
                  </p:cNvPr>
                  <p:cNvSpPr/>
                  <p:nvPr/>
                </p:nvSpPr>
                <p:spPr>
                  <a:xfrm>
                    <a:off x="4113860" y="3457982"/>
                    <a:ext cx="146110" cy="26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2" h="6291" extrusionOk="0">
                        <a:moveTo>
                          <a:pt x="2218" y="0"/>
                        </a:moveTo>
                        <a:lnTo>
                          <a:pt x="1" y="2157"/>
                        </a:lnTo>
                        <a:lnTo>
                          <a:pt x="1808" y="2470"/>
                        </a:lnTo>
                        <a:lnTo>
                          <a:pt x="832" y="3928"/>
                        </a:lnTo>
                        <a:lnTo>
                          <a:pt x="2435" y="4266"/>
                        </a:lnTo>
                        <a:lnTo>
                          <a:pt x="1362" y="5965"/>
                        </a:lnTo>
                        <a:lnTo>
                          <a:pt x="3483" y="6290"/>
                        </a:lnTo>
                        <a:lnTo>
                          <a:pt x="3531" y="5941"/>
                        </a:lnTo>
                        <a:lnTo>
                          <a:pt x="1953" y="5700"/>
                        </a:lnTo>
                        <a:lnTo>
                          <a:pt x="3013" y="4025"/>
                        </a:lnTo>
                        <a:lnTo>
                          <a:pt x="1423" y="3687"/>
                        </a:lnTo>
                        <a:lnTo>
                          <a:pt x="2399" y="2217"/>
                        </a:lnTo>
                        <a:lnTo>
                          <a:pt x="748" y="1928"/>
                        </a:lnTo>
                        <a:lnTo>
                          <a:pt x="2471" y="265"/>
                        </a:lnTo>
                        <a:lnTo>
                          <a:pt x="221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8" name="Google Shape;111;p16">
                    <a:extLst>
                      <a:ext uri="{FF2B5EF4-FFF2-40B4-BE49-F238E27FC236}">
                        <a16:creationId xmlns:a16="http://schemas.microsoft.com/office/drawing/2014/main" id="{D035D99D-E145-4B4E-B767-F5EA2CAEB73D}"/>
                      </a:ext>
                    </a:extLst>
                  </p:cNvPr>
                  <p:cNvSpPr/>
                  <p:nvPr/>
                </p:nvSpPr>
                <p:spPr>
                  <a:xfrm>
                    <a:off x="5071415" y="3252100"/>
                    <a:ext cx="115705" cy="32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7833" extrusionOk="0">
                        <a:moveTo>
                          <a:pt x="447" y="0"/>
                        </a:moveTo>
                        <a:lnTo>
                          <a:pt x="278" y="314"/>
                        </a:lnTo>
                        <a:lnTo>
                          <a:pt x="2182" y="1314"/>
                        </a:lnTo>
                        <a:lnTo>
                          <a:pt x="1" y="3218"/>
                        </a:lnTo>
                        <a:lnTo>
                          <a:pt x="2013" y="3784"/>
                        </a:lnTo>
                        <a:lnTo>
                          <a:pt x="519" y="5302"/>
                        </a:lnTo>
                        <a:lnTo>
                          <a:pt x="2182" y="5929"/>
                        </a:lnTo>
                        <a:lnTo>
                          <a:pt x="676" y="7592"/>
                        </a:lnTo>
                        <a:lnTo>
                          <a:pt x="941" y="7833"/>
                        </a:lnTo>
                        <a:lnTo>
                          <a:pt x="2796" y="5784"/>
                        </a:lnTo>
                        <a:lnTo>
                          <a:pt x="1158" y="5170"/>
                        </a:lnTo>
                        <a:lnTo>
                          <a:pt x="2676" y="3603"/>
                        </a:lnTo>
                        <a:lnTo>
                          <a:pt x="724" y="3049"/>
                        </a:lnTo>
                        <a:lnTo>
                          <a:pt x="2796" y="1242"/>
                        </a:lnTo>
                        <a:lnTo>
                          <a:pt x="44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84" name="Google Shape;112;p16">
                  <a:extLst>
                    <a:ext uri="{FF2B5EF4-FFF2-40B4-BE49-F238E27FC236}">
                      <a16:creationId xmlns:a16="http://schemas.microsoft.com/office/drawing/2014/main" id="{43BF79A9-EBF8-4B7E-B902-21CA550B2C09}"/>
                    </a:ext>
                  </a:extLst>
                </p:cNvPr>
                <p:cNvSpPr/>
                <p:nvPr/>
              </p:nvSpPr>
              <p:spPr>
                <a:xfrm>
                  <a:off x="7453325" y="1458425"/>
                  <a:ext cx="47700" cy="477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82" name="Google Shape;113;p16">
                <a:extLst>
                  <a:ext uri="{FF2B5EF4-FFF2-40B4-BE49-F238E27FC236}">
                    <a16:creationId xmlns:a16="http://schemas.microsoft.com/office/drawing/2014/main" id="{87F523A2-D0EC-46F8-8B28-3AB916D3E783}"/>
                  </a:ext>
                </a:extLst>
              </p:cNvPr>
              <p:cNvSpPr/>
              <p:nvPr/>
            </p:nvSpPr>
            <p:spPr>
              <a:xfrm>
                <a:off x="7022000" y="1882000"/>
                <a:ext cx="47700" cy="477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0" name="Google Shape;114;p16">
              <a:extLst>
                <a:ext uri="{FF2B5EF4-FFF2-40B4-BE49-F238E27FC236}">
                  <a16:creationId xmlns:a16="http://schemas.microsoft.com/office/drawing/2014/main" id="{113A95E2-3203-4F1C-B26B-6F9B8F0A8B4A}"/>
                </a:ext>
              </a:extLst>
            </p:cNvPr>
            <p:cNvSpPr/>
            <p:nvPr/>
          </p:nvSpPr>
          <p:spPr>
            <a:xfrm>
              <a:off x="7727575" y="2480338"/>
              <a:ext cx="47700" cy="4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9" name="Google Shape;627;p21">
            <a:extLst>
              <a:ext uri="{FF2B5EF4-FFF2-40B4-BE49-F238E27FC236}">
                <a16:creationId xmlns:a16="http://schemas.microsoft.com/office/drawing/2014/main" id="{B2E48F36-867F-480E-AE2A-B304058D0FB9}"/>
              </a:ext>
            </a:extLst>
          </p:cNvPr>
          <p:cNvGrpSpPr/>
          <p:nvPr/>
        </p:nvGrpSpPr>
        <p:grpSpPr>
          <a:xfrm>
            <a:off x="2660913" y="1838765"/>
            <a:ext cx="459956" cy="620861"/>
            <a:chOff x="3795738" y="1040750"/>
            <a:chExt cx="1552531" cy="3691246"/>
          </a:xfrm>
        </p:grpSpPr>
        <p:sp>
          <p:nvSpPr>
            <p:cNvPr id="130" name="Google Shape;628;p21">
              <a:extLst>
                <a:ext uri="{FF2B5EF4-FFF2-40B4-BE49-F238E27FC236}">
                  <a16:creationId xmlns:a16="http://schemas.microsoft.com/office/drawing/2014/main" id="{EE5F5614-7F92-4AF3-B9C5-3B9B28E07B01}"/>
                </a:ext>
              </a:extLst>
            </p:cNvPr>
            <p:cNvSpPr/>
            <p:nvPr/>
          </p:nvSpPr>
          <p:spPr>
            <a:xfrm>
              <a:off x="4432491" y="4241483"/>
              <a:ext cx="860734" cy="318232"/>
            </a:xfrm>
            <a:custGeom>
              <a:avLst/>
              <a:gdLst/>
              <a:ahLst/>
              <a:cxnLst/>
              <a:rect l="l" t="t" r="r" b="b"/>
              <a:pathLst>
                <a:path w="29222" h="10804" extrusionOk="0">
                  <a:moveTo>
                    <a:pt x="5023" y="1"/>
                  </a:moveTo>
                  <a:lnTo>
                    <a:pt x="4614" y="12"/>
                  </a:lnTo>
                  <a:lnTo>
                    <a:pt x="4205" y="36"/>
                  </a:lnTo>
                  <a:lnTo>
                    <a:pt x="3796" y="71"/>
                  </a:lnTo>
                  <a:lnTo>
                    <a:pt x="3399" y="117"/>
                  </a:lnTo>
                  <a:lnTo>
                    <a:pt x="3002" y="187"/>
                  </a:lnTo>
                  <a:lnTo>
                    <a:pt x="2617" y="281"/>
                  </a:lnTo>
                  <a:lnTo>
                    <a:pt x="2243" y="398"/>
                  </a:lnTo>
                  <a:lnTo>
                    <a:pt x="2056" y="456"/>
                  </a:lnTo>
                  <a:lnTo>
                    <a:pt x="1881" y="526"/>
                  </a:lnTo>
                  <a:lnTo>
                    <a:pt x="1718" y="608"/>
                  </a:lnTo>
                  <a:lnTo>
                    <a:pt x="1554" y="701"/>
                  </a:lnTo>
                  <a:lnTo>
                    <a:pt x="1391" y="795"/>
                  </a:lnTo>
                  <a:lnTo>
                    <a:pt x="1239" y="888"/>
                  </a:lnTo>
                  <a:lnTo>
                    <a:pt x="1099" y="1005"/>
                  </a:lnTo>
                  <a:lnTo>
                    <a:pt x="959" y="1122"/>
                  </a:lnTo>
                  <a:lnTo>
                    <a:pt x="818" y="1239"/>
                  </a:lnTo>
                  <a:lnTo>
                    <a:pt x="702" y="1379"/>
                  </a:lnTo>
                  <a:lnTo>
                    <a:pt x="585" y="1519"/>
                  </a:lnTo>
                  <a:lnTo>
                    <a:pt x="468" y="1671"/>
                  </a:lnTo>
                  <a:lnTo>
                    <a:pt x="375" y="1834"/>
                  </a:lnTo>
                  <a:lnTo>
                    <a:pt x="281" y="1998"/>
                  </a:lnTo>
                  <a:lnTo>
                    <a:pt x="223" y="2138"/>
                  </a:lnTo>
                  <a:lnTo>
                    <a:pt x="176" y="2266"/>
                  </a:lnTo>
                  <a:lnTo>
                    <a:pt x="129" y="2406"/>
                  </a:lnTo>
                  <a:lnTo>
                    <a:pt x="83" y="2547"/>
                  </a:lnTo>
                  <a:lnTo>
                    <a:pt x="59" y="2687"/>
                  </a:lnTo>
                  <a:lnTo>
                    <a:pt x="36" y="2827"/>
                  </a:lnTo>
                  <a:lnTo>
                    <a:pt x="1" y="3119"/>
                  </a:lnTo>
                  <a:lnTo>
                    <a:pt x="1" y="3399"/>
                  </a:lnTo>
                  <a:lnTo>
                    <a:pt x="24" y="3691"/>
                  </a:lnTo>
                  <a:lnTo>
                    <a:pt x="71" y="3983"/>
                  </a:lnTo>
                  <a:lnTo>
                    <a:pt x="141" y="4263"/>
                  </a:lnTo>
                  <a:lnTo>
                    <a:pt x="223" y="4555"/>
                  </a:lnTo>
                  <a:lnTo>
                    <a:pt x="328" y="4836"/>
                  </a:lnTo>
                  <a:lnTo>
                    <a:pt x="456" y="5116"/>
                  </a:lnTo>
                  <a:lnTo>
                    <a:pt x="585" y="5385"/>
                  </a:lnTo>
                  <a:lnTo>
                    <a:pt x="737" y="5653"/>
                  </a:lnTo>
                  <a:lnTo>
                    <a:pt x="900" y="5910"/>
                  </a:lnTo>
                  <a:lnTo>
                    <a:pt x="1064" y="6155"/>
                  </a:lnTo>
                  <a:lnTo>
                    <a:pt x="1250" y="6401"/>
                  </a:lnTo>
                  <a:lnTo>
                    <a:pt x="1426" y="6623"/>
                  </a:lnTo>
                  <a:lnTo>
                    <a:pt x="1613" y="6833"/>
                  </a:lnTo>
                  <a:lnTo>
                    <a:pt x="1799" y="7043"/>
                  </a:lnTo>
                  <a:lnTo>
                    <a:pt x="1998" y="7253"/>
                  </a:lnTo>
                  <a:lnTo>
                    <a:pt x="2196" y="7452"/>
                  </a:lnTo>
                  <a:lnTo>
                    <a:pt x="2407" y="7650"/>
                  </a:lnTo>
                  <a:lnTo>
                    <a:pt x="2617" y="7837"/>
                  </a:lnTo>
                  <a:lnTo>
                    <a:pt x="2827" y="8012"/>
                  </a:lnTo>
                  <a:lnTo>
                    <a:pt x="3049" y="8199"/>
                  </a:lnTo>
                  <a:lnTo>
                    <a:pt x="3283" y="8363"/>
                  </a:lnTo>
                  <a:lnTo>
                    <a:pt x="3505" y="8526"/>
                  </a:lnTo>
                  <a:lnTo>
                    <a:pt x="3738" y="8690"/>
                  </a:lnTo>
                  <a:lnTo>
                    <a:pt x="4229" y="8993"/>
                  </a:lnTo>
                  <a:lnTo>
                    <a:pt x="4719" y="9274"/>
                  </a:lnTo>
                  <a:lnTo>
                    <a:pt x="5233" y="9531"/>
                  </a:lnTo>
                  <a:lnTo>
                    <a:pt x="5747" y="9764"/>
                  </a:lnTo>
                  <a:lnTo>
                    <a:pt x="6284" y="9974"/>
                  </a:lnTo>
                  <a:lnTo>
                    <a:pt x="6821" y="10161"/>
                  </a:lnTo>
                  <a:lnTo>
                    <a:pt x="7370" y="10325"/>
                  </a:lnTo>
                  <a:lnTo>
                    <a:pt x="7919" y="10465"/>
                  </a:lnTo>
                  <a:lnTo>
                    <a:pt x="8480" y="10582"/>
                  </a:lnTo>
                  <a:lnTo>
                    <a:pt x="9052" y="10663"/>
                  </a:lnTo>
                  <a:lnTo>
                    <a:pt x="9613" y="10734"/>
                  </a:lnTo>
                  <a:lnTo>
                    <a:pt x="10173" y="10780"/>
                  </a:lnTo>
                  <a:lnTo>
                    <a:pt x="10746" y="10804"/>
                  </a:lnTo>
                  <a:lnTo>
                    <a:pt x="11318" y="10804"/>
                  </a:lnTo>
                  <a:lnTo>
                    <a:pt x="11878" y="10792"/>
                  </a:lnTo>
                  <a:lnTo>
                    <a:pt x="12451" y="10757"/>
                  </a:lnTo>
                  <a:lnTo>
                    <a:pt x="13011" y="10699"/>
                  </a:lnTo>
                  <a:lnTo>
                    <a:pt x="13583" y="10628"/>
                  </a:lnTo>
                  <a:lnTo>
                    <a:pt x="14144" y="10547"/>
                  </a:lnTo>
                  <a:lnTo>
                    <a:pt x="14705" y="10430"/>
                  </a:lnTo>
                  <a:lnTo>
                    <a:pt x="15265" y="10313"/>
                  </a:lnTo>
                  <a:lnTo>
                    <a:pt x="15814" y="10173"/>
                  </a:lnTo>
                  <a:lnTo>
                    <a:pt x="16363" y="10021"/>
                  </a:lnTo>
                  <a:lnTo>
                    <a:pt x="16912" y="9858"/>
                  </a:lnTo>
                  <a:lnTo>
                    <a:pt x="17449" y="9671"/>
                  </a:lnTo>
                  <a:lnTo>
                    <a:pt x="17986" y="9484"/>
                  </a:lnTo>
                  <a:lnTo>
                    <a:pt x="19026" y="9075"/>
                  </a:lnTo>
                  <a:lnTo>
                    <a:pt x="19551" y="8877"/>
                  </a:lnTo>
                  <a:lnTo>
                    <a:pt x="20065" y="8701"/>
                  </a:lnTo>
                  <a:lnTo>
                    <a:pt x="20603" y="8538"/>
                  </a:lnTo>
                  <a:lnTo>
                    <a:pt x="20860" y="8456"/>
                  </a:lnTo>
                  <a:lnTo>
                    <a:pt x="21128" y="8398"/>
                  </a:lnTo>
                  <a:lnTo>
                    <a:pt x="21397" y="8339"/>
                  </a:lnTo>
                  <a:lnTo>
                    <a:pt x="21677" y="8304"/>
                  </a:lnTo>
                  <a:lnTo>
                    <a:pt x="21946" y="8269"/>
                  </a:lnTo>
                  <a:lnTo>
                    <a:pt x="22226" y="8246"/>
                  </a:lnTo>
                  <a:lnTo>
                    <a:pt x="22471" y="8234"/>
                  </a:lnTo>
                  <a:lnTo>
                    <a:pt x="22716" y="8246"/>
                  </a:lnTo>
                  <a:lnTo>
                    <a:pt x="22973" y="8258"/>
                  </a:lnTo>
                  <a:lnTo>
                    <a:pt x="23219" y="8269"/>
                  </a:lnTo>
                  <a:lnTo>
                    <a:pt x="23721" y="8328"/>
                  </a:lnTo>
                  <a:lnTo>
                    <a:pt x="24211" y="8386"/>
                  </a:lnTo>
                  <a:lnTo>
                    <a:pt x="24714" y="8456"/>
                  </a:lnTo>
                  <a:lnTo>
                    <a:pt x="25216" y="8515"/>
                  </a:lnTo>
                  <a:lnTo>
                    <a:pt x="25461" y="8526"/>
                  </a:lnTo>
                  <a:lnTo>
                    <a:pt x="25718" y="8550"/>
                  </a:lnTo>
                  <a:lnTo>
                    <a:pt x="26208" y="8550"/>
                  </a:lnTo>
                  <a:lnTo>
                    <a:pt x="26465" y="8526"/>
                  </a:lnTo>
                  <a:lnTo>
                    <a:pt x="26722" y="8491"/>
                  </a:lnTo>
                  <a:lnTo>
                    <a:pt x="26968" y="8444"/>
                  </a:lnTo>
                  <a:lnTo>
                    <a:pt x="27225" y="8374"/>
                  </a:lnTo>
                  <a:lnTo>
                    <a:pt x="27470" y="8293"/>
                  </a:lnTo>
                  <a:lnTo>
                    <a:pt x="27703" y="8199"/>
                  </a:lnTo>
                  <a:lnTo>
                    <a:pt x="27937" y="8082"/>
                  </a:lnTo>
                  <a:lnTo>
                    <a:pt x="28147" y="7954"/>
                  </a:lnTo>
                  <a:lnTo>
                    <a:pt x="28357" y="7814"/>
                  </a:lnTo>
                  <a:lnTo>
                    <a:pt x="28544" y="7650"/>
                  </a:lnTo>
                  <a:lnTo>
                    <a:pt x="28708" y="7475"/>
                  </a:lnTo>
                  <a:lnTo>
                    <a:pt x="28860" y="7288"/>
                  </a:lnTo>
                  <a:lnTo>
                    <a:pt x="28988" y="7090"/>
                  </a:lnTo>
                  <a:lnTo>
                    <a:pt x="29035" y="6985"/>
                  </a:lnTo>
                  <a:lnTo>
                    <a:pt x="29082" y="6880"/>
                  </a:lnTo>
                  <a:lnTo>
                    <a:pt x="29128" y="6763"/>
                  </a:lnTo>
                  <a:lnTo>
                    <a:pt x="29163" y="6646"/>
                  </a:lnTo>
                  <a:lnTo>
                    <a:pt x="29187" y="6529"/>
                  </a:lnTo>
                  <a:lnTo>
                    <a:pt x="29210" y="6412"/>
                  </a:lnTo>
                  <a:lnTo>
                    <a:pt x="29222" y="6261"/>
                  </a:lnTo>
                  <a:lnTo>
                    <a:pt x="29222" y="6109"/>
                  </a:lnTo>
                  <a:lnTo>
                    <a:pt x="29210" y="5969"/>
                  </a:lnTo>
                  <a:lnTo>
                    <a:pt x="29198" y="5828"/>
                  </a:lnTo>
                  <a:lnTo>
                    <a:pt x="29163" y="5688"/>
                  </a:lnTo>
                  <a:lnTo>
                    <a:pt x="29128" y="5560"/>
                  </a:lnTo>
                  <a:lnTo>
                    <a:pt x="29082" y="5431"/>
                  </a:lnTo>
                  <a:lnTo>
                    <a:pt x="29023" y="5303"/>
                  </a:lnTo>
                  <a:lnTo>
                    <a:pt x="28965" y="5174"/>
                  </a:lnTo>
                  <a:lnTo>
                    <a:pt x="28895" y="5046"/>
                  </a:lnTo>
                  <a:lnTo>
                    <a:pt x="28813" y="4929"/>
                  </a:lnTo>
                  <a:lnTo>
                    <a:pt x="28731" y="4812"/>
                  </a:lnTo>
                  <a:lnTo>
                    <a:pt x="28544" y="4590"/>
                  </a:lnTo>
                  <a:lnTo>
                    <a:pt x="28322" y="4380"/>
                  </a:lnTo>
                  <a:lnTo>
                    <a:pt x="28089" y="4170"/>
                  </a:lnTo>
                  <a:lnTo>
                    <a:pt x="27844" y="3983"/>
                  </a:lnTo>
                  <a:lnTo>
                    <a:pt x="27575" y="3808"/>
                  </a:lnTo>
                  <a:lnTo>
                    <a:pt x="27306" y="3633"/>
                  </a:lnTo>
                  <a:lnTo>
                    <a:pt x="27026" y="3481"/>
                  </a:lnTo>
                  <a:lnTo>
                    <a:pt x="26746" y="3329"/>
                  </a:lnTo>
                  <a:lnTo>
                    <a:pt x="26465" y="3189"/>
                  </a:lnTo>
                  <a:lnTo>
                    <a:pt x="26185" y="3061"/>
                  </a:lnTo>
                  <a:lnTo>
                    <a:pt x="23779" y="2009"/>
                  </a:lnTo>
                  <a:lnTo>
                    <a:pt x="22845" y="1612"/>
                  </a:lnTo>
                  <a:lnTo>
                    <a:pt x="22378" y="1414"/>
                  </a:lnTo>
                  <a:lnTo>
                    <a:pt x="21899" y="1227"/>
                  </a:lnTo>
                  <a:lnTo>
                    <a:pt x="21420" y="1063"/>
                  </a:lnTo>
                  <a:lnTo>
                    <a:pt x="20941" y="912"/>
                  </a:lnTo>
                  <a:lnTo>
                    <a:pt x="20451" y="783"/>
                  </a:lnTo>
                  <a:lnTo>
                    <a:pt x="19960" y="666"/>
                  </a:lnTo>
                  <a:lnTo>
                    <a:pt x="19563" y="608"/>
                  </a:lnTo>
                  <a:lnTo>
                    <a:pt x="19166" y="561"/>
                  </a:lnTo>
                  <a:lnTo>
                    <a:pt x="18769" y="526"/>
                  </a:lnTo>
                  <a:lnTo>
                    <a:pt x="18372" y="503"/>
                  </a:lnTo>
                  <a:lnTo>
                    <a:pt x="17975" y="479"/>
                  </a:lnTo>
                  <a:lnTo>
                    <a:pt x="17578" y="479"/>
                  </a:lnTo>
                  <a:lnTo>
                    <a:pt x="16784" y="468"/>
                  </a:lnTo>
                  <a:lnTo>
                    <a:pt x="16013" y="468"/>
                  </a:lnTo>
                  <a:lnTo>
                    <a:pt x="15277" y="444"/>
                  </a:lnTo>
                  <a:lnTo>
                    <a:pt x="14565" y="421"/>
                  </a:lnTo>
                  <a:lnTo>
                    <a:pt x="13887" y="386"/>
                  </a:lnTo>
                  <a:lnTo>
                    <a:pt x="12567" y="304"/>
                  </a:lnTo>
                  <a:lnTo>
                    <a:pt x="11306" y="211"/>
                  </a:lnTo>
                  <a:lnTo>
                    <a:pt x="10033" y="117"/>
                  </a:lnTo>
                  <a:lnTo>
                    <a:pt x="9379" y="82"/>
                  </a:lnTo>
                  <a:lnTo>
                    <a:pt x="8713" y="47"/>
                  </a:lnTo>
                  <a:lnTo>
                    <a:pt x="8036" y="24"/>
                  </a:lnTo>
                  <a:lnTo>
                    <a:pt x="7324" y="12"/>
                  </a:lnTo>
                  <a:lnTo>
                    <a:pt x="5432" y="12"/>
                  </a:lnTo>
                  <a:lnTo>
                    <a:pt x="5023" y="1"/>
                  </a:lnTo>
                  <a:close/>
                </a:path>
              </a:pathLst>
            </a:custGeom>
            <a:solidFill>
              <a:srgbClr val="434343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629;p21">
              <a:extLst>
                <a:ext uri="{FF2B5EF4-FFF2-40B4-BE49-F238E27FC236}">
                  <a16:creationId xmlns:a16="http://schemas.microsoft.com/office/drawing/2014/main" id="{97C18F35-01D4-4386-A218-F664AA0F7B13}"/>
                </a:ext>
              </a:extLst>
            </p:cNvPr>
            <p:cNvSpPr/>
            <p:nvPr/>
          </p:nvSpPr>
          <p:spPr>
            <a:xfrm>
              <a:off x="3795738" y="3361481"/>
              <a:ext cx="1026860" cy="1282147"/>
            </a:xfrm>
            <a:custGeom>
              <a:avLst/>
              <a:gdLst/>
              <a:ahLst/>
              <a:cxnLst/>
              <a:rect l="l" t="t" r="r" b="b"/>
              <a:pathLst>
                <a:path w="34862" h="43529" extrusionOk="0">
                  <a:moveTo>
                    <a:pt x="33799" y="1"/>
                  </a:moveTo>
                  <a:lnTo>
                    <a:pt x="30821" y="2699"/>
                  </a:lnTo>
                  <a:lnTo>
                    <a:pt x="26943" y="8235"/>
                  </a:lnTo>
                  <a:lnTo>
                    <a:pt x="26418" y="8982"/>
                  </a:lnTo>
                  <a:lnTo>
                    <a:pt x="25881" y="9729"/>
                  </a:lnTo>
                  <a:lnTo>
                    <a:pt x="25343" y="10465"/>
                  </a:lnTo>
                  <a:lnTo>
                    <a:pt x="24795" y="11189"/>
                  </a:lnTo>
                  <a:lnTo>
                    <a:pt x="24503" y="11540"/>
                  </a:lnTo>
                  <a:lnTo>
                    <a:pt x="24211" y="11902"/>
                  </a:lnTo>
                  <a:lnTo>
                    <a:pt x="23919" y="12240"/>
                  </a:lnTo>
                  <a:lnTo>
                    <a:pt x="23615" y="12579"/>
                  </a:lnTo>
                  <a:lnTo>
                    <a:pt x="23311" y="12918"/>
                  </a:lnTo>
                  <a:lnTo>
                    <a:pt x="22996" y="13245"/>
                  </a:lnTo>
                  <a:lnTo>
                    <a:pt x="22669" y="13560"/>
                  </a:lnTo>
                  <a:lnTo>
                    <a:pt x="22330" y="13875"/>
                  </a:lnTo>
                  <a:lnTo>
                    <a:pt x="21851" y="14308"/>
                  </a:lnTo>
                  <a:lnTo>
                    <a:pt x="21361" y="14705"/>
                  </a:lnTo>
                  <a:lnTo>
                    <a:pt x="20847" y="15090"/>
                  </a:lnTo>
                  <a:lnTo>
                    <a:pt x="20321" y="15464"/>
                  </a:lnTo>
                  <a:lnTo>
                    <a:pt x="19796" y="15814"/>
                  </a:lnTo>
                  <a:lnTo>
                    <a:pt x="19259" y="16153"/>
                  </a:lnTo>
                  <a:lnTo>
                    <a:pt x="18710" y="16480"/>
                  </a:lnTo>
                  <a:lnTo>
                    <a:pt x="18149" y="16784"/>
                  </a:lnTo>
                  <a:lnTo>
                    <a:pt x="17577" y="17087"/>
                  </a:lnTo>
                  <a:lnTo>
                    <a:pt x="17005" y="17367"/>
                  </a:lnTo>
                  <a:lnTo>
                    <a:pt x="16432" y="17648"/>
                  </a:lnTo>
                  <a:lnTo>
                    <a:pt x="15848" y="17916"/>
                  </a:lnTo>
                  <a:lnTo>
                    <a:pt x="15253" y="18185"/>
                  </a:lnTo>
                  <a:lnTo>
                    <a:pt x="14657" y="18442"/>
                  </a:lnTo>
                  <a:lnTo>
                    <a:pt x="13466" y="18944"/>
                  </a:lnTo>
                  <a:lnTo>
                    <a:pt x="11048" y="19937"/>
                  </a:lnTo>
                  <a:lnTo>
                    <a:pt x="9857" y="20439"/>
                  </a:lnTo>
                  <a:lnTo>
                    <a:pt x="9250" y="20696"/>
                  </a:lnTo>
                  <a:lnTo>
                    <a:pt x="8666" y="20953"/>
                  </a:lnTo>
                  <a:lnTo>
                    <a:pt x="8070" y="21222"/>
                  </a:lnTo>
                  <a:lnTo>
                    <a:pt x="7486" y="21502"/>
                  </a:lnTo>
                  <a:lnTo>
                    <a:pt x="6902" y="21794"/>
                  </a:lnTo>
                  <a:lnTo>
                    <a:pt x="6330" y="22086"/>
                  </a:lnTo>
                  <a:lnTo>
                    <a:pt x="5769" y="22401"/>
                  </a:lnTo>
                  <a:lnTo>
                    <a:pt x="5209" y="22716"/>
                  </a:lnTo>
                  <a:lnTo>
                    <a:pt x="4660" y="23055"/>
                  </a:lnTo>
                  <a:lnTo>
                    <a:pt x="4111" y="23405"/>
                  </a:lnTo>
                  <a:lnTo>
                    <a:pt x="3574" y="23779"/>
                  </a:lnTo>
                  <a:lnTo>
                    <a:pt x="3317" y="23978"/>
                  </a:lnTo>
                  <a:lnTo>
                    <a:pt x="3048" y="24176"/>
                  </a:lnTo>
                  <a:lnTo>
                    <a:pt x="2791" y="24387"/>
                  </a:lnTo>
                  <a:lnTo>
                    <a:pt x="2546" y="24597"/>
                  </a:lnTo>
                  <a:lnTo>
                    <a:pt x="2301" y="24819"/>
                  </a:lnTo>
                  <a:lnTo>
                    <a:pt x="2067" y="25052"/>
                  </a:lnTo>
                  <a:lnTo>
                    <a:pt x="1845" y="25286"/>
                  </a:lnTo>
                  <a:lnTo>
                    <a:pt x="1623" y="25519"/>
                  </a:lnTo>
                  <a:lnTo>
                    <a:pt x="1413" y="25776"/>
                  </a:lnTo>
                  <a:lnTo>
                    <a:pt x="1215" y="26033"/>
                  </a:lnTo>
                  <a:lnTo>
                    <a:pt x="1028" y="26302"/>
                  </a:lnTo>
                  <a:lnTo>
                    <a:pt x="853" y="26570"/>
                  </a:lnTo>
                  <a:lnTo>
                    <a:pt x="689" y="26851"/>
                  </a:lnTo>
                  <a:lnTo>
                    <a:pt x="537" y="27143"/>
                  </a:lnTo>
                  <a:lnTo>
                    <a:pt x="409" y="27446"/>
                  </a:lnTo>
                  <a:lnTo>
                    <a:pt x="292" y="27750"/>
                  </a:lnTo>
                  <a:lnTo>
                    <a:pt x="199" y="28065"/>
                  </a:lnTo>
                  <a:lnTo>
                    <a:pt x="117" y="28392"/>
                  </a:lnTo>
                  <a:lnTo>
                    <a:pt x="58" y="28708"/>
                  </a:lnTo>
                  <a:lnTo>
                    <a:pt x="23" y="29046"/>
                  </a:lnTo>
                  <a:lnTo>
                    <a:pt x="0" y="29373"/>
                  </a:lnTo>
                  <a:lnTo>
                    <a:pt x="12" y="29700"/>
                  </a:lnTo>
                  <a:lnTo>
                    <a:pt x="35" y="30027"/>
                  </a:lnTo>
                  <a:lnTo>
                    <a:pt x="82" y="30343"/>
                  </a:lnTo>
                  <a:lnTo>
                    <a:pt x="152" y="30658"/>
                  </a:lnTo>
                  <a:lnTo>
                    <a:pt x="245" y="30962"/>
                  </a:lnTo>
                  <a:lnTo>
                    <a:pt x="362" y="31265"/>
                  </a:lnTo>
                  <a:lnTo>
                    <a:pt x="502" y="31557"/>
                  </a:lnTo>
                  <a:lnTo>
                    <a:pt x="572" y="31698"/>
                  </a:lnTo>
                  <a:lnTo>
                    <a:pt x="666" y="31826"/>
                  </a:lnTo>
                  <a:lnTo>
                    <a:pt x="759" y="31966"/>
                  </a:lnTo>
                  <a:lnTo>
                    <a:pt x="853" y="32095"/>
                  </a:lnTo>
                  <a:lnTo>
                    <a:pt x="1004" y="32270"/>
                  </a:lnTo>
                  <a:lnTo>
                    <a:pt x="1156" y="32433"/>
                  </a:lnTo>
                  <a:lnTo>
                    <a:pt x="1320" y="32597"/>
                  </a:lnTo>
                  <a:lnTo>
                    <a:pt x="1495" y="32749"/>
                  </a:lnTo>
                  <a:lnTo>
                    <a:pt x="1845" y="33041"/>
                  </a:lnTo>
                  <a:lnTo>
                    <a:pt x="2219" y="33321"/>
                  </a:lnTo>
                  <a:lnTo>
                    <a:pt x="2581" y="33601"/>
                  </a:lnTo>
                  <a:lnTo>
                    <a:pt x="2931" y="33893"/>
                  </a:lnTo>
                  <a:lnTo>
                    <a:pt x="3095" y="34057"/>
                  </a:lnTo>
                  <a:lnTo>
                    <a:pt x="3258" y="34209"/>
                  </a:lnTo>
                  <a:lnTo>
                    <a:pt x="3410" y="34384"/>
                  </a:lnTo>
                  <a:lnTo>
                    <a:pt x="3550" y="34559"/>
                  </a:lnTo>
                  <a:lnTo>
                    <a:pt x="3679" y="34722"/>
                  </a:lnTo>
                  <a:lnTo>
                    <a:pt x="3796" y="34898"/>
                  </a:lnTo>
                  <a:lnTo>
                    <a:pt x="3912" y="35073"/>
                  </a:lnTo>
                  <a:lnTo>
                    <a:pt x="4029" y="35236"/>
                  </a:lnTo>
                  <a:lnTo>
                    <a:pt x="4158" y="35400"/>
                  </a:lnTo>
                  <a:lnTo>
                    <a:pt x="4298" y="35540"/>
                  </a:lnTo>
                  <a:lnTo>
                    <a:pt x="4450" y="35668"/>
                  </a:lnTo>
                  <a:lnTo>
                    <a:pt x="4531" y="35727"/>
                  </a:lnTo>
                  <a:lnTo>
                    <a:pt x="4625" y="35773"/>
                  </a:lnTo>
                  <a:lnTo>
                    <a:pt x="4800" y="35844"/>
                  </a:lnTo>
                  <a:lnTo>
                    <a:pt x="4975" y="35902"/>
                  </a:lnTo>
                  <a:lnTo>
                    <a:pt x="5162" y="35925"/>
                  </a:lnTo>
                  <a:lnTo>
                    <a:pt x="5361" y="35960"/>
                  </a:lnTo>
                  <a:lnTo>
                    <a:pt x="5734" y="36007"/>
                  </a:lnTo>
                  <a:lnTo>
                    <a:pt x="5921" y="36042"/>
                  </a:lnTo>
                  <a:lnTo>
                    <a:pt x="6108" y="36089"/>
                  </a:lnTo>
                  <a:lnTo>
                    <a:pt x="6283" y="36171"/>
                  </a:lnTo>
                  <a:lnTo>
                    <a:pt x="6447" y="36264"/>
                  </a:lnTo>
                  <a:lnTo>
                    <a:pt x="6599" y="36381"/>
                  </a:lnTo>
                  <a:lnTo>
                    <a:pt x="6739" y="36509"/>
                  </a:lnTo>
                  <a:lnTo>
                    <a:pt x="6867" y="36649"/>
                  </a:lnTo>
                  <a:lnTo>
                    <a:pt x="6984" y="36801"/>
                  </a:lnTo>
                  <a:lnTo>
                    <a:pt x="7101" y="36965"/>
                  </a:lnTo>
                  <a:lnTo>
                    <a:pt x="7194" y="37140"/>
                  </a:lnTo>
                  <a:lnTo>
                    <a:pt x="7299" y="37327"/>
                  </a:lnTo>
                  <a:lnTo>
                    <a:pt x="7381" y="37514"/>
                  </a:lnTo>
                  <a:lnTo>
                    <a:pt x="7556" y="37887"/>
                  </a:lnTo>
                  <a:lnTo>
                    <a:pt x="7720" y="38273"/>
                  </a:lnTo>
                  <a:lnTo>
                    <a:pt x="7895" y="38647"/>
                  </a:lnTo>
                  <a:lnTo>
                    <a:pt x="8000" y="38833"/>
                  </a:lnTo>
                  <a:lnTo>
                    <a:pt x="8105" y="39020"/>
                  </a:lnTo>
                  <a:lnTo>
                    <a:pt x="8222" y="39195"/>
                  </a:lnTo>
                  <a:lnTo>
                    <a:pt x="8339" y="39371"/>
                  </a:lnTo>
                  <a:lnTo>
                    <a:pt x="8467" y="39534"/>
                  </a:lnTo>
                  <a:lnTo>
                    <a:pt x="8607" y="39698"/>
                  </a:lnTo>
                  <a:lnTo>
                    <a:pt x="8748" y="39849"/>
                  </a:lnTo>
                  <a:lnTo>
                    <a:pt x="8888" y="40001"/>
                  </a:lnTo>
                  <a:lnTo>
                    <a:pt x="9040" y="40153"/>
                  </a:lnTo>
                  <a:lnTo>
                    <a:pt x="9203" y="40293"/>
                  </a:lnTo>
                  <a:lnTo>
                    <a:pt x="9355" y="40433"/>
                  </a:lnTo>
                  <a:lnTo>
                    <a:pt x="9530" y="40562"/>
                  </a:lnTo>
                  <a:lnTo>
                    <a:pt x="9869" y="40807"/>
                  </a:lnTo>
                  <a:lnTo>
                    <a:pt x="10242" y="41029"/>
                  </a:lnTo>
                  <a:lnTo>
                    <a:pt x="10616" y="41239"/>
                  </a:lnTo>
                  <a:lnTo>
                    <a:pt x="11002" y="41426"/>
                  </a:lnTo>
                  <a:lnTo>
                    <a:pt x="11410" y="41590"/>
                  </a:lnTo>
                  <a:lnTo>
                    <a:pt x="11819" y="41741"/>
                  </a:lnTo>
                  <a:lnTo>
                    <a:pt x="12240" y="41870"/>
                  </a:lnTo>
                  <a:lnTo>
                    <a:pt x="12660" y="41987"/>
                  </a:lnTo>
                  <a:lnTo>
                    <a:pt x="13080" y="42068"/>
                  </a:lnTo>
                  <a:lnTo>
                    <a:pt x="13501" y="42150"/>
                  </a:lnTo>
                  <a:lnTo>
                    <a:pt x="13933" y="42209"/>
                  </a:lnTo>
                  <a:lnTo>
                    <a:pt x="14353" y="42255"/>
                  </a:lnTo>
                  <a:lnTo>
                    <a:pt x="14786" y="42279"/>
                  </a:lnTo>
                  <a:lnTo>
                    <a:pt x="15206" y="42302"/>
                  </a:lnTo>
                  <a:lnTo>
                    <a:pt x="15638" y="42314"/>
                  </a:lnTo>
                  <a:lnTo>
                    <a:pt x="16070" y="42325"/>
                  </a:lnTo>
                  <a:lnTo>
                    <a:pt x="16923" y="42314"/>
                  </a:lnTo>
                  <a:lnTo>
                    <a:pt x="17787" y="42302"/>
                  </a:lnTo>
                  <a:lnTo>
                    <a:pt x="18651" y="42267"/>
                  </a:lnTo>
                  <a:lnTo>
                    <a:pt x="19504" y="42255"/>
                  </a:lnTo>
                  <a:lnTo>
                    <a:pt x="20368" y="42255"/>
                  </a:lnTo>
                  <a:lnTo>
                    <a:pt x="20847" y="42267"/>
                  </a:lnTo>
                  <a:lnTo>
                    <a:pt x="21314" y="42290"/>
                  </a:lnTo>
                  <a:lnTo>
                    <a:pt x="21793" y="42325"/>
                  </a:lnTo>
                  <a:lnTo>
                    <a:pt x="22260" y="42360"/>
                  </a:lnTo>
                  <a:lnTo>
                    <a:pt x="22739" y="42407"/>
                  </a:lnTo>
                  <a:lnTo>
                    <a:pt x="23206" y="42466"/>
                  </a:lnTo>
                  <a:lnTo>
                    <a:pt x="23673" y="42536"/>
                  </a:lnTo>
                  <a:lnTo>
                    <a:pt x="24140" y="42606"/>
                  </a:lnTo>
                  <a:lnTo>
                    <a:pt x="24608" y="42699"/>
                  </a:lnTo>
                  <a:lnTo>
                    <a:pt x="25075" y="42793"/>
                  </a:lnTo>
                  <a:lnTo>
                    <a:pt x="25542" y="42886"/>
                  </a:lnTo>
                  <a:lnTo>
                    <a:pt x="25997" y="43003"/>
                  </a:lnTo>
                  <a:lnTo>
                    <a:pt x="26453" y="43120"/>
                  </a:lnTo>
                  <a:lnTo>
                    <a:pt x="26920" y="43248"/>
                  </a:lnTo>
                  <a:lnTo>
                    <a:pt x="27364" y="43388"/>
                  </a:lnTo>
                  <a:lnTo>
                    <a:pt x="27819" y="43528"/>
                  </a:lnTo>
                  <a:lnTo>
                    <a:pt x="27924" y="43365"/>
                  </a:lnTo>
                  <a:lnTo>
                    <a:pt x="28006" y="43190"/>
                  </a:lnTo>
                  <a:lnTo>
                    <a:pt x="28053" y="43014"/>
                  </a:lnTo>
                  <a:lnTo>
                    <a:pt x="28088" y="42828"/>
                  </a:lnTo>
                  <a:lnTo>
                    <a:pt x="28100" y="42641"/>
                  </a:lnTo>
                  <a:lnTo>
                    <a:pt x="28100" y="42454"/>
                  </a:lnTo>
                  <a:lnTo>
                    <a:pt x="28076" y="42267"/>
                  </a:lnTo>
                  <a:lnTo>
                    <a:pt x="28030" y="42080"/>
                  </a:lnTo>
                  <a:lnTo>
                    <a:pt x="27971" y="41893"/>
                  </a:lnTo>
                  <a:lnTo>
                    <a:pt x="27889" y="41706"/>
                  </a:lnTo>
                  <a:lnTo>
                    <a:pt x="27796" y="41531"/>
                  </a:lnTo>
                  <a:lnTo>
                    <a:pt x="27691" y="41356"/>
                  </a:lnTo>
                  <a:lnTo>
                    <a:pt x="27574" y="41193"/>
                  </a:lnTo>
                  <a:lnTo>
                    <a:pt x="27446" y="41041"/>
                  </a:lnTo>
                  <a:lnTo>
                    <a:pt x="27305" y="40901"/>
                  </a:lnTo>
                  <a:lnTo>
                    <a:pt x="27165" y="40772"/>
                  </a:lnTo>
                  <a:lnTo>
                    <a:pt x="27002" y="40655"/>
                  </a:lnTo>
                  <a:lnTo>
                    <a:pt x="26838" y="40538"/>
                  </a:lnTo>
                  <a:lnTo>
                    <a:pt x="26675" y="40445"/>
                  </a:lnTo>
                  <a:lnTo>
                    <a:pt x="26511" y="40352"/>
                  </a:lnTo>
                  <a:lnTo>
                    <a:pt x="26336" y="40270"/>
                  </a:lnTo>
                  <a:lnTo>
                    <a:pt x="26161" y="40188"/>
                  </a:lnTo>
                  <a:lnTo>
                    <a:pt x="25787" y="40036"/>
                  </a:lnTo>
                  <a:lnTo>
                    <a:pt x="25425" y="39908"/>
                  </a:lnTo>
                  <a:lnTo>
                    <a:pt x="25040" y="39791"/>
                  </a:lnTo>
                  <a:lnTo>
                    <a:pt x="24292" y="39557"/>
                  </a:lnTo>
                  <a:lnTo>
                    <a:pt x="23790" y="39382"/>
                  </a:lnTo>
                  <a:lnTo>
                    <a:pt x="23300" y="39195"/>
                  </a:lnTo>
                  <a:lnTo>
                    <a:pt x="22821" y="38974"/>
                  </a:lnTo>
                  <a:lnTo>
                    <a:pt x="22342" y="38752"/>
                  </a:lnTo>
                  <a:lnTo>
                    <a:pt x="21875" y="38495"/>
                  </a:lnTo>
                  <a:lnTo>
                    <a:pt x="21419" y="38238"/>
                  </a:lnTo>
                  <a:lnTo>
                    <a:pt x="20975" y="37946"/>
                  </a:lnTo>
                  <a:lnTo>
                    <a:pt x="20543" y="37654"/>
                  </a:lnTo>
                  <a:lnTo>
                    <a:pt x="20111" y="37338"/>
                  </a:lnTo>
                  <a:lnTo>
                    <a:pt x="19702" y="37000"/>
                  </a:lnTo>
                  <a:lnTo>
                    <a:pt x="19305" y="36661"/>
                  </a:lnTo>
                  <a:lnTo>
                    <a:pt x="18920" y="36299"/>
                  </a:lnTo>
                  <a:lnTo>
                    <a:pt x="18546" y="35925"/>
                  </a:lnTo>
                  <a:lnTo>
                    <a:pt x="18184" y="35528"/>
                  </a:lnTo>
                  <a:lnTo>
                    <a:pt x="17846" y="35131"/>
                  </a:lnTo>
                  <a:lnTo>
                    <a:pt x="17518" y="34711"/>
                  </a:lnTo>
                  <a:lnTo>
                    <a:pt x="17320" y="34442"/>
                  </a:lnTo>
                  <a:lnTo>
                    <a:pt x="17145" y="34162"/>
                  </a:lnTo>
                  <a:lnTo>
                    <a:pt x="17063" y="34010"/>
                  </a:lnTo>
                  <a:lnTo>
                    <a:pt x="16993" y="33870"/>
                  </a:lnTo>
                  <a:lnTo>
                    <a:pt x="16923" y="33706"/>
                  </a:lnTo>
                  <a:lnTo>
                    <a:pt x="16876" y="33554"/>
                  </a:lnTo>
                  <a:lnTo>
                    <a:pt x="16829" y="33379"/>
                  </a:lnTo>
                  <a:lnTo>
                    <a:pt x="16794" y="33204"/>
                  </a:lnTo>
                  <a:lnTo>
                    <a:pt x="16783" y="33017"/>
                  </a:lnTo>
                  <a:lnTo>
                    <a:pt x="16771" y="32842"/>
                  </a:lnTo>
                  <a:lnTo>
                    <a:pt x="16771" y="32655"/>
                  </a:lnTo>
                  <a:lnTo>
                    <a:pt x="16783" y="32480"/>
                  </a:lnTo>
                  <a:lnTo>
                    <a:pt x="16829" y="32118"/>
                  </a:lnTo>
                  <a:lnTo>
                    <a:pt x="16900" y="31686"/>
                  </a:lnTo>
                  <a:lnTo>
                    <a:pt x="16981" y="31265"/>
                  </a:lnTo>
                  <a:lnTo>
                    <a:pt x="17098" y="30845"/>
                  </a:lnTo>
                  <a:lnTo>
                    <a:pt x="17227" y="30448"/>
                  </a:lnTo>
                  <a:lnTo>
                    <a:pt x="17367" y="30039"/>
                  </a:lnTo>
                  <a:lnTo>
                    <a:pt x="17530" y="29654"/>
                  </a:lnTo>
                  <a:lnTo>
                    <a:pt x="17705" y="29268"/>
                  </a:lnTo>
                  <a:lnTo>
                    <a:pt x="17904" y="28895"/>
                  </a:lnTo>
                  <a:lnTo>
                    <a:pt x="18114" y="28521"/>
                  </a:lnTo>
                  <a:lnTo>
                    <a:pt x="18336" y="28159"/>
                  </a:lnTo>
                  <a:lnTo>
                    <a:pt x="18581" y="27808"/>
                  </a:lnTo>
                  <a:lnTo>
                    <a:pt x="18838" y="27458"/>
                  </a:lnTo>
                  <a:lnTo>
                    <a:pt x="19095" y="27119"/>
                  </a:lnTo>
                  <a:lnTo>
                    <a:pt x="19375" y="26781"/>
                  </a:lnTo>
                  <a:lnTo>
                    <a:pt x="19667" y="26454"/>
                  </a:lnTo>
                  <a:lnTo>
                    <a:pt x="19959" y="26138"/>
                  </a:lnTo>
                  <a:lnTo>
                    <a:pt x="20275" y="25823"/>
                  </a:lnTo>
                  <a:lnTo>
                    <a:pt x="20590" y="25519"/>
                  </a:lnTo>
                  <a:lnTo>
                    <a:pt x="20917" y="25216"/>
                  </a:lnTo>
                  <a:lnTo>
                    <a:pt x="21256" y="24924"/>
                  </a:lnTo>
                  <a:lnTo>
                    <a:pt x="21594" y="24632"/>
                  </a:lnTo>
                  <a:lnTo>
                    <a:pt x="21945" y="24351"/>
                  </a:lnTo>
                  <a:lnTo>
                    <a:pt x="22295" y="24071"/>
                  </a:lnTo>
                  <a:lnTo>
                    <a:pt x="22657" y="23803"/>
                  </a:lnTo>
                  <a:lnTo>
                    <a:pt x="23019" y="23546"/>
                  </a:lnTo>
                  <a:lnTo>
                    <a:pt x="23393" y="23277"/>
                  </a:lnTo>
                  <a:lnTo>
                    <a:pt x="24129" y="22787"/>
                  </a:lnTo>
                  <a:lnTo>
                    <a:pt x="24888" y="22308"/>
                  </a:lnTo>
                  <a:lnTo>
                    <a:pt x="25647" y="21852"/>
                  </a:lnTo>
                  <a:lnTo>
                    <a:pt x="26862" y="21128"/>
                  </a:lnTo>
                  <a:lnTo>
                    <a:pt x="27481" y="20754"/>
                  </a:lnTo>
                  <a:lnTo>
                    <a:pt x="28088" y="20369"/>
                  </a:lnTo>
                  <a:lnTo>
                    <a:pt x="28695" y="19972"/>
                  </a:lnTo>
                  <a:lnTo>
                    <a:pt x="29279" y="19575"/>
                  </a:lnTo>
                  <a:lnTo>
                    <a:pt x="29863" y="19143"/>
                  </a:lnTo>
                  <a:lnTo>
                    <a:pt x="30143" y="18932"/>
                  </a:lnTo>
                  <a:lnTo>
                    <a:pt x="30412" y="18711"/>
                  </a:lnTo>
                  <a:lnTo>
                    <a:pt x="30681" y="18477"/>
                  </a:lnTo>
                  <a:lnTo>
                    <a:pt x="30938" y="18243"/>
                  </a:lnTo>
                  <a:lnTo>
                    <a:pt x="31195" y="18010"/>
                  </a:lnTo>
                  <a:lnTo>
                    <a:pt x="31440" y="17765"/>
                  </a:lnTo>
                  <a:lnTo>
                    <a:pt x="31673" y="17508"/>
                  </a:lnTo>
                  <a:lnTo>
                    <a:pt x="31895" y="17251"/>
                  </a:lnTo>
                  <a:lnTo>
                    <a:pt x="32117" y="16994"/>
                  </a:lnTo>
                  <a:lnTo>
                    <a:pt x="32316" y="16725"/>
                  </a:lnTo>
                  <a:lnTo>
                    <a:pt x="32514" y="16445"/>
                  </a:lnTo>
                  <a:lnTo>
                    <a:pt x="32701" y="16165"/>
                  </a:lnTo>
                  <a:lnTo>
                    <a:pt x="32865" y="15873"/>
                  </a:lnTo>
                  <a:lnTo>
                    <a:pt x="33028" y="15569"/>
                  </a:lnTo>
                  <a:lnTo>
                    <a:pt x="33168" y="15265"/>
                  </a:lnTo>
                  <a:lnTo>
                    <a:pt x="33308" y="14950"/>
                  </a:lnTo>
                  <a:lnTo>
                    <a:pt x="33425" y="14623"/>
                  </a:lnTo>
                  <a:lnTo>
                    <a:pt x="33519" y="14296"/>
                  </a:lnTo>
                  <a:lnTo>
                    <a:pt x="33577" y="14062"/>
                  </a:lnTo>
                  <a:lnTo>
                    <a:pt x="33636" y="13840"/>
                  </a:lnTo>
                  <a:lnTo>
                    <a:pt x="33717" y="13385"/>
                  </a:lnTo>
                  <a:lnTo>
                    <a:pt x="33764" y="12929"/>
                  </a:lnTo>
                  <a:lnTo>
                    <a:pt x="33799" y="12474"/>
                  </a:lnTo>
                  <a:lnTo>
                    <a:pt x="33822" y="12019"/>
                  </a:lnTo>
                  <a:lnTo>
                    <a:pt x="33834" y="11551"/>
                  </a:lnTo>
                  <a:lnTo>
                    <a:pt x="33822" y="11084"/>
                  </a:lnTo>
                  <a:lnTo>
                    <a:pt x="33811" y="10629"/>
                  </a:lnTo>
                  <a:lnTo>
                    <a:pt x="33787" y="9694"/>
                  </a:lnTo>
                  <a:lnTo>
                    <a:pt x="33776" y="9227"/>
                  </a:lnTo>
                  <a:lnTo>
                    <a:pt x="33776" y="8760"/>
                  </a:lnTo>
                  <a:lnTo>
                    <a:pt x="33799" y="8293"/>
                  </a:lnTo>
                  <a:lnTo>
                    <a:pt x="33822" y="7837"/>
                  </a:lnTo>
                  <a:lnTo>
                    <a:pt x="33869" y="7370"/>
                  </a:lnTo>
                  <a:lnTo>
                    <a:pt x="33939" y="6915"/>
                  </a:lnTo>
                  <a:lnTo>
                    <a:pt x="34033" y="6471"/>
                  </a:lnTo>
                  <a:lnTo>
                    <a:pt x="34138" y="6027"/>
                  </a:lnTo>
                  <a:lnTo>
                    <a:pt x="34266" y="5583"/>
                  </a:lnTo>
                  <a:lnTo>
                    <a:pt x="34395" y="5140"/>
                  </a:lnTo>
                  <a:lnTo>
                    <a:pt x="34511" y="4696"/>
                  </a:lnTo>
                  <a:lnTo>
                    <a:pt x="34628" y="4264"/>
                  </a:lnTo>
                  <a:lnTo>
                    <a:pt x="34733" y="3808"/>
                  </a:lnTo>
                  <a:lnTo>
                    <a:pt x="34768" y="3586"/>
                  </a:lnTo>
                  <a:lnTo>
                    <a:pt x="34803" y="3364"/>
                  </a:lnTo>
                  <a:lnTo>
                    <a:pt x="34838" y="3131"/>
                  </a:lnTo>
                  <a:lnTo>
                    <a:pt x="34850" y="2897"/>
                  </a:lnTo>
                  <a:lnTo>
                    <a:pt x="34862" y="2664"/>
                  </a:lnTo>
                  <a:lnTo>
                    <a:pt x="34850" y="2430"/>
                  </a:lnTo>
                  <a:lnTo>
                    <a:pt x="34838" y="2208"/>
                  </a:lnTo>
                  <a:lnTo>
                    <a:pt x="34815" y="1975"/>
                  </a:lnTo>
                  <a:lnTo>
                    <a:pt x="34780" y="1741"/>
                  </a:lnTo>
                  <a:lnTo>
                    <a:pt x="34722" y="1519"/>
                  </a:lnTo>
                  <a:lnTo>
                    <a:pt x="34663" y="1297"/>
                  </a:lnTo>
                  <a:lnTo>
                    <a:pt x="34582" y="1087"/>
                  </a:lnTo>
                  <a:lnTo>
                    <a:pt x="34488" y="877"/>
                  </a:lnTo>
                  <a:lnTo>
                    <a:pt x="34383" y="690"/>
                  </a:lnTo>
                  <a:lnTo>
                    <a:pt x="34266" y="503"/>
                  </a:lnTo>
                  <a:lnTo>
                    <a:pt x="34126" y="316"/>
                  </a:lnTo>
                  <a:lnTo>
                    <a:pt x="33974" y="153"/>
                  </a:lnTo>
                  <a:lnTo>
                    <a:pt x="337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630;p21">
              <a:extLst>
                <a:ext uri="{FF2B5EF4-FFF2-40B4-BE49-F238E27FC236}">
                  <a16:creationId xmlns:a16="http://schemas.microsoft.com/office/drawing/2014/main" id="{82CC622C-0349-4A7D-88F0-061C2AFB30D1}"/>
                </a:ext>
              </a:extLst>
            </p:cNvPr>
            <p:cNvSpPr/>
            <p:nvPr/>
          </p:nvSpPr>
          <p:spPr>
            <a:xfrm>
              <a:off x="3795738" y="3361481"/>
              <a:ext cx="1026860" cy="1282147"/>
            </a:xfrm>
            <a:custGeom>
              <a:avLst/>
              <a:gdLst/>
              <a:ahLst/>
              <a:cxnLst/>
              <a:rect l="l" t="t" r="r" b="b"/>
              <a:pathLst>
                <a:path w="34862" h="43529" fill="none" extrusionOk="0">
                  <a:moveTo>
                    <a:pt x="30821" y="2699"/>
                  </a:moveTo>
                  <a:lnTo>
                    <a:pt x="30821" y="2699"/>
                  </a:lnTo>
                  <a:lnTo>
                    <a:pt x="26943" y="8235"/>
                  </a:lnTo>
                  <a:lnTo>
                    <a:pt x="26943" y="8235"/>
                  </a:lnTo>
                  <a:lnTo>
                    <a:pt x="26418" y="8982"/>
                  </a:lnTo>
                  <a:lnTo>
                    <a:pt x="25881" y="9729"/>
                  </a:lnTo>
                  <a:lnTo>
                    <a:pt x="25343" y="10465"/>
                  </a:lnTo>
                  <a:lnTo>
                    <a:pt x="24795" y="11189"/>
                  </a:lnTo>
                  <a:lnTo>
                    <a:pt x="24503" y="11540"/>
                  </a:lnTo>
                  <a:lnTo>
                    <a:pt x="24211" y="11902"/>
                  </a:lnTo>
                  <a:lnTo>
                    <a:pt x="23919" y="12240"/>
                  </a:lnTo>
                  <a:lnTo>
                    <a:pt x="23615" y="12579"/>
                  </a:lnTo>
                  <a:lnTo>
                    <a:pt x="23311" y="12918"/>
                  </a:lnTo>
                  <a:lnTo>
                    <a:pt x="22996" y="13245"/>
                  </a:lnTo>
                  <a:lnTo>
                    <a:pt x="22669" y="13560"/>
                  </a:lnTo>
                  <a:lnTo>
                    <a:pt x="22330" y="13875"/>
                  </a:lnTo>
                  <a:lnTo>
                    <a:pt x="22330" y="13875"/>
                  </a:lnTo>
                  <a:lnTo>
                    <a:pt x="21851" y="14308"/>
                  </a:lnTo>
                  <a:lnTo>
                    <a:pt x="21361" y="14705"/>
                  </a:lnTo>
                  <a:lnTo>
                    <a:pt x="20847" y="15090"/>
                  </a:lnTo>
                  <a:lnTo>
                    <a:pt x="20321" y="15464"/>
                  </a:lnTo>
                  <a:lnTo>
                    <a:pt x="19796" y="15814"/>
                  </a:lnTo>
                  <a:lnTo>
                    <a:pt x="19259" y="16153"/>
                  </a:lnTo>
                  <a:lnTo>
                    <a:pt x="18710" y="16480"/>
                  </a:lnTo>
                  <a:lnTo>
                    <a:pt x="18149" y="16784"/>
                  </a:lnTo>
                  <a:lnTo>
                    <a:pt x="17577" y="17087"/>
                  </a:lnTo>
                  <a:lnTo>
                    <a:pt x="17005" y="17367"/>
                  </a:lnTo>
                  <a:lnTo>
                    <a:pt x="16432" y="17648"/>
                  </a:lnTo>
                  <a:lnTo>
                    <a:pt x="15848" y="17916"/>
                  </a:lnTo>
                  <a:lnTo>
                    <a:pt x="15253" y="18185"/>
                  </a:lnTo>
                  <a:lnTo>
                    <a:pt x="14657" y="18442"/>
                  </a:lnTo>
                  <a:lnTo>
                    <a:pt x="13466" y="18944"/>
                  </a:lnTo>
                  <a:lnTo>
                    <a:pt x="11048" y="19937"/>
                  </a:lnTo>
                  <a:lnTo>
                    <a:pt x="9857" y="20439"/>
                  </a:lnTo>
                  <a:lnTo>
                    <a:pt x="9250" y="20696"/>
                  </a:lnTo>
                  <a:lnTo>
                    <a:pt x="8666" y="20953"/>
                  </a:lnTo>
                  <a:lnTo>
                    <a:pt x="8070" y="21222"/>
                  </a:lnTo>
                  <a:lnTo>
                    <a:pt x="7486" y="21502"/>
                  </a:lnTo>
                  <a:lnTo>
                    <a:pt x="6902" y="21794"/>
                  </a:lnTo>
                  <a:lnTo>
                    <a:pt x="6330" y="22086"/>
                  </a:lnTo>
                  <a:lnTo>
                    <a:pt x="5769" y="22401"/>
                  </a:lnTo>
                  <a:lnTo>
                    <a:pt x="5209" y="22716"/>
                  </a:lnTo>
                  <a:lnTo>
                    <a:pt x="4660" y="23055"/>
                  </a:lnTo>
                  <a:lnTo>
                    <a:pt x="4111" y="23405"/>
                  </a:lnTo>
                  <a:lnTo>
                    <a:pt x="4111" y="23405"/>
                  </a:lnTo>
                  <a:lnTo>
                    <a:pt x="3574" y="23779"/>
                  </a:lnTo>
                  <a:lnTo>
                    <a:pt x="3317" y="23978"/>
                  </a:lnTo>
                  <a:lnTo>
                    <a:pt x="3048" y="24176"/>
                  </a:lnTo>
                  <a:lnTo>
                    <a:pt x="2791" y="24387"/>
                  </a:lnTo>
                  <a:lnTo>
                    <a:pt x="2546" y="24597"/>
                  </a:lnTo>
                  <a:lnTo>
                    <a:pt x="2301" y="24819"/>
                  </a:lnTo>
                  <a:lnTo>
                    <a:pt x="2067" y="25052"/>
                  </a:lnTo>
                  <a:lnTo>
                    <a:pt x="1845" y="25286"/>
                  </a:lnTo>
                  <a:lnTo>
                    <a:pt x="1623" y="25519"/>
                  </a:lnTo>
                  <a:lnTo>
                    <a:pt x="1413" y="25776"/>
                  </a:lnTo>
                  <a:lnTo>
                    <a:pt x="1215" y="26033"/>
                  </a:lnTo>
                  <a:lnTo>
                    <a:pt x="1028" y="26302"/>
                  </a:lnTo>
                  <a:lnTo>
                    <a:pt x="853" y="26570"/>
                  </a:lnTo>
                  <a:lnTo>
                    <a:pt x="689" y="26851"/>
                  </a:lnTo>
                  <a:lnTo>
                    <a:pt x="537" y="27143"/>
                  </a:lnTo>
                  <a:lnTo>
                    <a:pt x="537" y="27143"/>
                  </a:lnTo>
                  <a:lnTo>
                    <a:pt x="409" y="27446"/>
                  </a:lnTo>
                  <a:lnTo>
                    <a:pt x="292" y="27750"/>
                  </a:lnTo>
                  <a:lnTo>
                    <a:pt x="199" y="28065"/>
                  </a:lnTo>
                  <a:lnTo>
                    <a:pt x="117" y="28392"/>
                  </a:lnTo>
                  <a:lnTo>
                    <a:pt x="58" y="28708"/>
                  </a:lnTo>
                  <a:lnTo>
                    <a:pt x="23" y="29046"/>
                  </a:lnTo>
                  <a:lnTo>
                    <a:pt x="0" y="29373"/>
                  </a:lnTo>
                  <a:lnTo>
                    <a:pt x="12" y="29700"/>
                  </a:lnTo>
                  <a:lnTo>
                    <a:pt x="35" y="30027"/>
                  </a:lnTo>
                  <a:lnTo>
                    <a:pt x="82" y="30343"/>
                  </a:lnTo>
                  <a:lnTo>
                    <a:pt x="152" y="30658"/>
                  </a:lnTo>
                  <a:lnTo>
                    <a:pt x="245" y="30962"/>
                  </a:lnTo>
                  <a:lnTo>
                    <a:pt x="362" y="31265"/>
                  </a:lnTo>
                  <a:lnTo>
                    <a:pt x="502" y="31557"/>
                  </a:lnTo>
                  <a:lnTo>
                    <a:pt x="572" y="31698"/>
                  </a:lnTo>
                  <a:lnTo>
                    <a:pt x="666" y="31826"/>
                  </a:lnTo>
                  <a:lnTo>
                    <a:pt x="759" y="31966"/>
                  </a:lnTo>
                  <a:lnTo>
                    <a:pt x="853" y="32095"/>
                  </a:lnTo>
                  <a:lnTo>
                    <a:pt x="853" y="32095"/>
                  </a:lnTo>
                  <a:lnTo>
                    <a:pt x="1004" y="32270"/>
                  </a:lnTo>
                  <a:lnTo>
                    <a:pt x="1156" y="32433"/>
                  </a:lnTo>
                  <a:lnTo>
                    <a:pt x="1320" y="32597"/>
                  </a:lnTo>
                  <a:lnTo>
                    <a:pt x="1495" y="32749"/>
                  </a:lnTo>
                  <a:lnTo>
                    <a:pt x="1845" y="33041"/>
                  </a:lnTo>
                  <a:lnTo>
                    <a:pt x="2219" y="33321"/>
                  </a:lnTo>
                  <a:lnTo>
                    <a:pt x="2581" y="33601"/>
                  </a:lnTo>
                  <a:lnTo>
                    <a:pt x="2931" y="33893"/>
                  </a:lnTo>
                  <a:lnTo>
                    <a:pt x="3095" y="34057"/>
                  </a:lnTo>
                  <a:lnTo>
                    <a:pt x="3258" y="34209"/>
                  </a:lnTo>
                  <a:lnTo>
                    <a:pt x="3410" y="34384"/>
                  </a:lnTo>
                  <a:lnTo>
                    <a:pt x="3550" y="34559"/>
                  </a:lnTo>
                  <a:lnTo>
                    <a:pt x="3550" y="34559"/>
                  </a:lnTo>
                  <a:lnTo>
                    <a:pt x="3679" y="34722"/>
                  </a:lnTo>
                  <a:lnTo>
                    <a:pt x="3796" y="34898"/>
                  </a:lnTo>
                  <a:lnTo>
                    <a:pt x="3912" y="35073"/>
                  </a:lnTo>
                  <a:lnTo>
                    <a:pt x="4029" y="35236"/>
                  </a:lnTo>
                  <a:lnTo>
                    <a:pt x="4158" y="35400"/>
                  </a:lnTo>
                  <a:lnTo>
                    <a:pt x="4298" y="35540"/>
                  </a:lnTo>
                  <a:lnTo>
                    <a:pt x="4450" y="35668"/>
                  </a:lnTo>
                  <a:lnTo>
                    <a:pt x="4531" y="35727"/>
                  </a:lnTo>
                  <a:lnTo>
                    <a:pt x="4625" y="35773"/>
                  </a:lnTo>
                  <a:lnTo>
                    <a:pt x="4625" y="35773"/>
                  </a:lnTo>
                  <a:lnTo>
                    <a:pt x="4800" y="35844"/>
                  </a:lnTo>
                  <a:lnTo>
                    <a:pt x="4975" y="35902"/>
                  </a:lnTo>
                  <a:lnTo>
                    <a:pt x="5162" y="35925"/>
                  </a:lnTo>
                  <a:lnTo>
                    <a:pt x="5361" y="35960"/>
                  </a:lnTo>
                  <a:lnTo>
                    <a:pt x="5734" y="36007"/>
                  </a:lnTo>
                  <a:lnTo>
                    <a:pt x="5921" y="36042"/>
                  </a:lnTo>
                  <a:lnTo>
                    <a:pt x="6108" y="36089"/>
                  </a:lnTo>
                  <a:lnTo>
                    <a:pt x="6108" y="36089"/>
                  </a:lnTo>
                  <a:lnTo>
                    <a:pt x="6283" y="36171"/>
                  </a:lnTo>
                  <a:lnTo>
                    <a:pt x="6447" y="36264"/>
                  </a:lnTo>
                  <a:lnTo>
                    <a:pt x="6599" y="36381"/>
                  </a:lnTo>
                  <a:lnTo>
                    <a:pt x="6739" y="36509"/>
                  </a:lnTo>
                  <a:lnTo>
                    <a:pt x="6867" y="36649"/>
                  </a:lnTo>
                  <a:lnTo>
                    <a:pt x="6984" y="36801"/>
                  </a:lnTo>
                  <a:lnTo>
                    <a:pt x="7101" y="36965"/>
                  </a:lnTo>
                  <a:lnTo>
                    <a:pt x="7194" y="37140"/>
                  </a:lnTo>
                  <a:lnTo>
                    <a:pt x="7299" y="37327"/>
                  </a:lnTo>
                  <a:lnTo>
                    <a:pt x="7381" y="37514"/>
                  </a:lnTo>
                  <a:lnTo>
                    <a:pt x="7556" y="37887"/>
                  </a:lnTo>
                  <a:lnTo>
                    <a:pt x="7720" y="38273"/>
                  </a:lnTo>
                  <a:lnTo>
                    <a:pt x="7895" y="38647"/>
                  </a:lnTo>
                  <a:lnTo>
                    <a:pt x="7895" y="38647"/>
                  </a:lnTo>
                  <a:lnTo>
                    <a:pt x="8000" y="38833"/>
                  </a:lnTo>
                  <a:lnTo>
                    <a:pt x="8105" y="39020"/>
                  </a:lnTo>
                  <a:lnTo>
                    <a:pt x="8222" y="39195"/>
                  </a:lnTo>
                  <a:lnTo>
                    <a:pt x="8339" y="39371"/>
                  </a:lnTo>
                  <a:lnTo>
                    <a:pt x="8467" y="39534"/>
                  </a:lnTo>
                  <a:lnTo>
                    <a:pt x="8607" y="39698"/>
                  </a:lnTo>
                  <a:lnTo>
                    <a:pt x="8748" y="39849"/>
                  </a:lnTo>
                  <a:lnTo>
                    <a:pt x="8888" y="40001"/>
                  </a:lnTo>
                  <a:lnTo>
                    <a:pt x="9040" y="40153"/>
                  </a:lnTo>
                  <a:lnTo>
                    <a:pt x="9203" y="40293"/>
                  </a:lnTo>
                  <a:lnTo>
                    <a:pt x="9355" y="40433"/>
                  </a:lnTo>
                  <a:lnTo>
                    <a:pt x="9530" y="40562"/>
                  </a:lnTo>
                  <a:lnTo>
                    <a:pt x="9869" y="40807"/>
                  </a:lnTo>
                  <a:lnTo>
                    <a:pt x="10242" y="41029"/>
                  </a:lnTo>
                  <a:lnTo>
                    <a:pt x="10616" y="41239"/>
                  </a:lnTo>
                  <a:lnTo>
                    <a:pt x="11002" y="41426"/>
                  </a:lnTo>
                  <a:lnTo>
                    <a:pt x="11410" y="41590"/>
                  </a:lnTo>
                  <a:lnTo>
                    <a:pt x="11819" y="41741"/>
                  </a:lnTo>
                  <a:lnTo>
                    <a:pt x="12240" y="41870"/>
                  </a:lnTo>
                  <a:lnTo>
                    <a:pt x="12660" y="41987"/>
                  </a:lnTo>
                  <a:lnTo>
                    <a:pt x="13080" y="42068"/>
                  </a:lnTo>
                  <a:lnTo>
                    <a:pt x="13501" y="42150"/>
                  </a:lnTo>
                  <a:lnTo>
                    <a:pt x="13501" y="42150"/>
                  </a:lnTo>
                  <a:lnTo>
                    <a:pt x="13933" y="42209"/>
                  </a:lnTo>
                  <a:lnTo>
                    <a:pt x="14353" y="42255"/>
                  </a:lnTo>
                  <a:lnTo>
                    <a:pt x="14786" y="42279"/>
                  </a:lnTo>
                  <a:lnTo>
                    <a:pt x="15206" y="42302"/>
                  </a:lnTo>
                  <a:lnTo>
                    <a:pt x="15638" y="42314"/>
                  </a:lnTo>
                  <a:lnTo>
                    <a:pt x="16070" y="42325"/>
                  </a:lnTo>
                  <a:lnTo>
                    <a:pt x="16923" y="42314"/>
                  </a:lnTo>
                  <a:lnTo>
                    <a:pt x="17787" y="42302"/>
                  </a:lnTo>
                  <a:lnTo>
                    <a:pt x="18651" y="42267"/>
                  </a:lnTo>
                  <a:lnTo>
                    <a:pt x="19504" y="42255"/>
                  </a:lnTo>
                  <a:lnTo>
                    <a:pt x="20368" y="42255"/>
                  </a:lnTo>
                  <a:lnTo>
                    <a:pt x="20368" y="42255"/>
                  </a:lnTo>
                  <a:lnTo>
                    <a:pt x="20847" y="42267"/>
                  </a:lnTo>
                  <a:lnTo>
                    <a:pt x="21314" y="42290"/>
                  </a:lnTo>
                  <a:lnTo>
                    <a:pt x="21793" y="42325"/>
                  </a:lnTo>
                  <a:lnTo>
                    <a:pt x="22260" y="42360"/>
                  </a:lnTo>
                  <a:lnTo>
                    <a:pt x="22739" y="42407"/>
                  </a:lnTo>
                  <a:lnTo>
                    <a:pt x="23206" y="42466"/>
                  </a:lnTo>
                  <a:lnTo>
                    <a:pt x="23673" y="42536"/>
                  </a:lnTo>
                  <a:lnTo>
                    <a:pt x="24140" y="42606"/>
                  </a:lnTo>
                  <a:lnTo>
                    <a:pt x="24608" y="42699"/>
                  </a:lnTo>
                  <a:lnTo>
                    <a:pt x="25075" y="42793"/>
                  </a:lnTo>
                  <a:lnTo>
                    <a:pt x="25542" y="42886"/>
                  </a:lnTo>
                  <a:lnTo>
                    <a:pt x="25997" y="43003"/>
                  </a:lnTo>
                  <a:lnTo>
                    <a:pt x="26453" y="43120"/>
                  </a:lnTo>
                  <a:lnTo>
                    <a:pt x="26920" y="43248"/>
                  </a:lnTo>
                  <a:lnTo>
                    <a:pt x="27364" y="43388"/>
                  </a:lnTo>
                  <a:lnTo>
                    <a:pt x="27819" y="43528"/>
                  </a:lnTo>
                  <a:lnTo>
                    <a:pt x="27819" y="43528"/>
                  </a:lnTo>
                  <a:lnTo>
                    <a:pt x="27924" y="43365"/>
                  </a:lnTo>
                  <a:lnTo>
                    <a:pt x="28006" y="43190"/>
                  </a:lnTo>
                  <a:lnTo>
                    <a:pt x="28053" y="43014"/>
                  </a:lnTo>
                  <a:lnTo>
                    <a:pt x="28088" y="42828"/>
                  </a:lnTo>
                  <a:lnTo>
                    <a:pt x="28100" y="42641"/>
                  </a:lnTo>
                  <a:lnTo>
                    <a:pt x="28100" y="42454"/>
                  </a:lnTo>
                  <a:lnTo>
                    <a:pt x="28076" y="42267"/>
                  </a:lnTo>
                  <a:lnTo>
                    <a:pt x="28030" y="42080"/>
                  </a:lnTo>
                  <a:lnTo>
                    <a:pt x="27971" y="41893"/>
                  </a:lnTo>
                  <a:lnTo>
                    <a:pt x="27889" y="41706"/>
                  </a:lnTo>
                  <a:lnTo>
                    <a:pt x="27796" y="41531"/>
                  </a:lnTo>
                  <a:lnTo>
                    <a:pt x="27691" y="41356"/>
                  </a:lnTo>
                  <a:lnTo>
                    <a:pt x="27574" y="41193"/>
                  </a:lnTo>
                  <a:lnTo>
                    <a:pt x="27446" y="41041"/>
                  </a:lnTo>
                  <a:lnTo>
                    <a:pt x="27305" y="40901"/>
                  </a:lnTo>
                  <a:lnTo>
                    <a:pt x="27165" y="40772"/>
                  </a:lnTo>
                  <a:lnTo>
                    <a:pt x="27165" y="40772"/>
                  </a:lnTo>
                  <a:lnTo>
                    <a:pt x="27002" y="40655"/>
                  </a:lnTo>
                  <a:lnTo>
                    <a:pt x="26838" y="40538"/>
                  </a:lnTo>
                  <a:lnTo>
                    <a:pt x="26675" y="40445"/>
                  </a:lnTo>
                  <a:lnTo>
                    <a:pt x="26511" y="40352"/>
                  </a:lnTo>
                  <a:lnTo>
                    <a:pt x="26336" y="40270"/>
                  </a:lnTo>
                  <a:lnTo>
                    <a:pt x="26161" y="40188"/>
                  </a:lnTo>
                  <a:lnTo>
                    <a:pt x="25787" y="40036"/>
                  </a:lnTo>
                  <a:lnTo>
                    <a:pt x="25425" y="39908"/>
                  </a:lnTo>
                  <a:lnTo>
                    <a:pt x="25040" y="39791"/>
                  </a:lnTo>
                  <a:lnTo>
                    <a:pt x="24292" y="39557"/>
                  </a:lnTo>
                  <a:lnTo>
                    <a:pt x="24292" y="39557"/>
                  </a:lnTo>
                  <a:lnTo>
                    <a:pt x="23790" y="39382"/>
                  </a:lnTo>
                  <a:lnTo>
                    <a:pt x="23300" y="39195"/>
                  </a:lnTo>
                  <a:lnTo>
                    <a:pt x="22821" y="38974"/>
                  </a:lnTo>
                  <a:lnTo>
                    <a:pt x="22342" y="38752"/>
                  </a:lnTo>
                  <a:lnTo>
                    <a:pt x="21875" y="38495"/>
                  </a:lnTo>
                  <a:lnTo>
                    <a:pt x="21419" y="38238"/>
                  </a:lnTo>
                  <a:lnTo>
                    <a:pt x="20975" y="37946"/>
                  </a:lnTo>
                  <a:lnTo>
                    <a:pt x="20543" y="37654"/>
                  </a:lnTo>
                  <a:lnTo>
                    <a:pt x="20111" y="37338"/>
                  </a:lnTo>
                  <a:lnTo>
                    <a:pt x="19702" y="37000"/>
                  </a:lnTo>
                  <a:lnTo>
                    <a:pt x="19305" y="36661"/>
                  </a:lnTo>
                  <a:lnTo>
                    <a:pt x="18920" y="36299"/>
                  </a:lnTo>
                  <a:lnTo>
                    <a:pt x="18546" y="35925"/>
                  </a:lnTo>
                  <a:lnTo>
                    <a:pt x="18184" y="35528"/>
                  </a:lnTo>
                  <a:lnTo>
                    <a:pt x="17846" y="35131"/>
                  </a:lnTo>
                  <a:lnTo>
                    <a:pt x="17518" y="34711"/>
                  </a:lnTo>
                  <a:lnTo>
                    <a:pt x="17518" y="34711"/>
                  </a:lnTo>
                  <a:lnTo>
                    <a:pt x="17320" y="34442"/>
                  </a:lnTo>
                  <a:lnTo>
                    <a:pt x="17145" y="34162"/>
                  </a:lnTo>
                  <a:lnTo>
                    <a:pt x="17063" y="34010"/>
                  </a:lnTo>
                  <a:lnTo>
                    <a:pt x="16993" y="33870"/>
                  </a:lnTo>
                  <a:lnTo>
                    <a:pt x="16923" y="33706"/>
                  </a:lnTo>
                  <a:lnTo>
                    <a:pt x="16876" y="33554"/>
                  </a:lnTo>
                  <a:lnTo>
                    <a:pt x="16876" y="33554"/>
                  </a:lnTo>
                  <a:lnTo>
                    <a:pt x="16829" y="33379"/>
                  </a:lnTo>
                  <a:lnTo>
                    <a:pt x="16794" y="33204"/>
                  </a:lnTo>
                  <a:lnTo>
                    <a:pt x="16783" y="33017"/>
                  </a:lnTo>
                  <a:lnTo>
                    <a:pt x="16771" y="32842"/>
                  </a:lnTo>
                  <a:lnTo>
                    <a:pt x="16771" y="32655"/>
                  </a:lnTo>
                  <a:lnTo>
                    <a:pt x="16783" y="32480"/>
                  </a:lnTo>
                  <a:lnTo>
                    <a:pt x="16829" y="32118"/>
                  </a:lnTo>
                  <a:lnTo>
                    <a:pt x="16829" y="32118"/>
                  </a:lnTo>
                  <a:lnTo>
                    <a:pt x="16900" y="31686"/>
                  </a:lnTo>
                  <a:lnTo>
                    <a:pt x="16981" y="31265"/>
                  </a:lnTo>
                  <a:lnTo>
                    <a:pt x="17098" y="30845"/>
                  </a:lnTo>
                  <a:lnTo>
                    <a:pt x="17227" y="30448"/>
                  </a:lnTo>
                  <a:lnTo>
                    <a:pt x="17367" y="30039"/>
                  </a:lnTo>
                  <a:lnTo>
                    <a:pt x="17530" y="29654"/>
                  </a:lnTo>
                  <a:lnTo>
                    <a:pt x="17705" y="29268"/>
                  </a:lnTo>
                  <a:lnTo>
                    <a:pt x="17904" y="28895"/>
                  </a:lnTo>
                  <a:lnTo>
                    <a:pt x="18114" y="28521"/>
                  </a:lnTo>
                  <a:lnTo>
                    <a:pt x="18336" y="28159"/>
                  </a:lnTo>
                  <a:lnTo>
                    <a:pt x="18581" y="27808"/>
                  </a:lnTo>
                  <a:lnTo>
                    <a:pt x="18838" y="27458"/>
                  </a:lnTo>
                  <a:lnTo>
                    <a:pt x="19095" y="27119"/>
                  </a:lnTo>
                  <a:lnTo>
                    <a:pt x="19375" y="26781"/>
                  </a:lnTo>
                  <a:lnTo>
                    <a:pt x="19667" y="26454"/>
                  </a:lnTo>
                  <a:lnTo>
                    <a:pt x="19959" y="26138"/>
                  </a:lnTo>
                  <a:lnTo>
                    <a:pt x="20275" y="25823"/>
                  </a:lnTo>
                  <a:lnTo>
                    <a:pt x="20590" y="25519"/>
                  </a:lnTo>
                  <a:lnTo>
                    <a:pt x="20917" y="25216"/>
                  </a:lnTo>
                  <a:lnTo>
                    <a:pt x="21256" y="24924"/>
                  </a:lnTo>
                  <a:lnTo>
                    <a:pt x="21594" y="24632"/>
                  </a:lnTo>
                  <a:lnTo>
                    <a:pt x="21945" y="24351"/>
                  </a:lnTo>
                  <a:lnTo>
                    <a:pt x="22295" y="24071"/>
                  </a:lnTo>
                  <a:lnTo>
                    <a:pt x="22657" y="23803"/>
                  </a:lnTo>
                  <a:lnTo>
                    <a:pt x="23019" y="23546"/>
                  </a:lnTo>
                  <a:lnTo>
                    <a:pt x="23393" y="23277"/>
                  </a:lnTo>
                  <a:lnTo>
                    <a:pt x="24129" y="22787"/>
                  </a:lnTo>
                  <a:lnTo>
                    <a:pt x="24888" y="22308"/>
                  </a:lnTo>
                  <a:lnTo>
                    <a:pt x="25647" y="21852"/>
                  </a:lnTo>
                  <a:lnTo>
                    <a:pt x="25647" y="21852"/>
                  </a:lnTo>
                  <a:lnTo>
                    <a:pt x="26862" y="21128"/>
                  </a:lnTo>
                  <a:lnTo>
                    <a:pt x="27481" y="20754"/>
                  </a:lnTo>
                  <a:lnTo>
                    <a:pt x="28088" y="20369"/>
                  </a:lnTo>
                  <a:lnTo>
                    <a:pt x="28695" y="19972"/>
                  </a:lnTo>
                  <a:lnTo>
                    <a:pt x="29279" y="19575"/>
                  </a:lnTo>
                  <a:lnTo>
                    <a:pt x="29863" y="19143"/>
                  </a:lnTo>
                  <a:lnTo>
                    <a:pt x="30143" y="18932"/>
                  </a:lnTo>
                  <a:lnTo>
                    <a:pt x="30412" y="18711"/>
                  </a:lnTo>
                  <a:lnTo>
                    <a:pt x="30681" y="18477"/>
                  </a:lnTo>
                  <a:lnTo>
                    <a:pt x="30938" y="18243"/>
                  </a:lnTo>
                  <a:lnTo>
                    <a:pt x="31195" y="18010"/>
                  </a:lnTo>
                  <a:lnTo>
                    <a:pt x="31440" y="17765"/>
                  </a:lnTo>
                  <a:lnTo>
                    <a:pt x="31673" y="17508"/>
                  </a:lnTo>
                  <a:lnTo>
                    <a:pt x="31895" y="17251"/>
                  </a:lnTo>
                  <a:lnTo>
                    <a:pt x="32117" y="16994"/>
                  </a:lnTo>
                  <a:lnTo>
                    <a:pt x="32316" y="16725"/>
                  </a:lnTo>
                  <a:lnTo>
                    <a:pt x="32514" y="16445"/>
                  </a:lnTo>
                  <a:lnTo>
                    <a:pt x="32701" y="16165"/>
                  </a:lnTo>
                  <a:lnTo>
                    <a:pt x="32865" y="15873"/>
                  </a:lnTo>
                  <a:lnTo>
                    <a:pt x="33028" y="15569"/>
                  </a:lnTo>
                  <a:lnTo>
                    <a:pt x="33168" y="15265"/>
                  </a:lnTo>
                  <a:lnTo>
                    <a:pt x="33308" y="14950"/>
                  </a:lnTo>
                  <a:lnTo>
                    <a:pt x="33425" y="14623"/>
                  </a:lnTo>
                  <a:lnTo>
                    <a:pt x="33519" y="14296"/>
                  </a:lnTo>
                  <a:lnTo>
                    <a:pt x="33519" y="14296"/>
                  </a:lnTo>
                  <a:lnTo>
                    <a:pt x="33577" y="14062"/>
                  </a:lnTo>
                  <a:lnTo>
                    <a:pt x="33636" y="13840"/>
                  </a:lnTo>
                  <a:lnTo>
                    <a:pt x="33717" y="13385"/>
                  </a:lnTo>
                  <a:lnTo>
                    <a:pt x="33764" y="12929"/>
                  </a:lnTo>
                  <a:lnTo>
                    <a:pt x="33799" y="12474"/>
                  </a:lnTo>
                  <a:lnTo>
                    <a:pt x="33822" y="12019"/>
                  </a:lnTo>
                  <a:lnTo>
                    <a:pt x="33834" y="11551"/>
                  </a:lnTo>
                  <a:lnTo>
                    <a:pt x="33822" y="11084"/>
                  </a:lnTo>
                  <a:lnTo>
                    <a:pt x="33811" y="10629"/>
                  </a:lnTo>
                  <a:lnTo>
                    <a:pt x="33787" y="9694"/>
                  </a:lnTo>
                  <a:lnTo>
                    <a:pt x="33776" y="9227"/>
                  </a:lnTo>
                  <a:lnTo>
                    <a:pt x="33776" y="8760"/>
                  </a:lnTo>
                  <a:lnTo>
                    <a:pt x="33799" y="8293"/>
                  </a:lnTo>
                  <a:lnTo>
                    <a:pt x="33822" y="7837"/>
                  </a:lnTo>
                  <a:lnTo>
                    <a:pt x="33869" y="7370"/>
                  </a:lnTo>
                  <a:lnTo>
                    <a:pt x="33939" y="6915"/>
                  </a:lnTo>
                  <a:lnTo>
                    <a:pt x="33939" y="6915"/>
                  </a:lnTo>
                  <a:lnTo>
                    <a:pt x="34033" y="6471"/>
                  </a:lnTo>
                  <a:lnTo>
                    <a:pt x="34138" y="6027"/>
                  </a:lnTo>
                  <a:lnTo>
                    <a:pt x="34266" y="5583"/>
                  </a:lnTo>
                  <a:lnTo>
                    <a:pt x="34395" y="5140"/>
                  </a:lnTo>
                  <a:lnTo>
                    <a:pt x="34511" y="4696"/>
                  </a:lnTo>
                  <a:lnTo>
                    <a:pt x="34628" y="4264"/>
                  </a:lnTo>
                  <a:lnTo>
                    <a:pt x="34733" y="3808"/>
                  </a:lnTo>
                  <a:lnTo>
                    <a:pt x="34768" y="3586"/>
                  </a:lnTo>
                  <a:lnTo>
                    <a:pt x="34803" y="3364"/>
                  </a:lnTo>
                  <a:lnTo>
                    <a:pt x="34803" y="3364"/>
                  </a:lnTo>
                  <a:lnTo>
                    <a:pt x="34838" y="3131"/>
                  </a:lnTo>
                  <a:lnTo>
                    <a:pt x="34850" y="2897"/>
                  </a:lnTo>
                  <a:lnTo>
                    <a:pt x="34862" y="2664"/>
                  </a:lnTo>
                  <a:lnTo>
                    <a:pt x="34850" y="2430"/>
                  </a:lnTo>
                  <a:lnTo>
                    <a:pt x="34838" y="2208"/>
                  </a:lnTo>
                  <a:lnTo>
                    <a:pt x="34815" y="1975"/>
                  </a:lnTo>
                  <a:lnTo>
                    <a:pt x="34780" y="1741"/>
                  </a:lnTo>
                  <a:lnTo>
                    <a:pt x="34722" y="1519"/>
                  </a:lnTo>
                  <a:lnTo>
                    <a:pt x="34663" y="1297"/>
                  </a:lnTo>
                  <a:lnTo>
                    <a:pt x="34582" y="1087"/>
                  </a:lnTo>
                  <a:lnTo>
                    <a:pt x="34488" y="877"/>
                  </a:lnTo>
                  <a:lnTo>
                    <a:pt x="34383" y="690"/>
                  </a:lnTo>
                  <a:lnTo>
                    <a:pt x="34266" y="503"/>
                  </a:lnTo>
                  <a:lnTo>
                    <a:pt x="34126" y="316"/>
                  </a:lnTo>
                  <a:lnTo>
                    <a:pt x="33974" y="153"/>
                  </a:lnTo>
                  <a:lnTo>
                    <a:pt x="33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631;p21">
              <a:extLst>
                <a:ext uri="{FF2B5EF4-FFF2-40B4-BE49-F238E27FC236}">
                  <a16:creationId xmlns:a16="http://schemas.microsoft.com/office/drawing/2014/main" id="{EA32CA6C-8DAE-4A24-B3F4-E0E1F0C4A180}"/>
                </a:ext>
              </a:extLst>
            </p:cNvPr>
            <p:cNvSpPr/>
            <p:nvPr/>
          </p:nvSpPr>
          <p:spPr>
            <a:xfrm>
              <a:off x="4128032" y="2673445"/>
              <a:ext cx="1097081" cy="2058551"/>
            </a:xfrm>
            <a:custGeom>
              <a:avLst/>
              <a:gdLst/>
              <a:ahLst/>
              <a:cxnLst/>
              <a:rect l="l" t="t" r="r" b="b"/>
              <a:pathLst>
                <a:path w="37246" h="69888" extrusionOk="0">
                  <a:moveTo>
                    <a:pt x="34302" y="1"/>
                  </a:moveTo>
                  <a:lnTo>
                    <a:pt x="34045" y="24"/>
                  </a:lnTo>
                  <a:lnTo>
                    <a:pt x="33870" y="59"/>
                  </a:lnTo>
                  <a:lnTo>
                    <a:pt x="33706" y="106"/>
                  </a:lnTo>
                  <a:lnTo>
                    <a:pt x="33555" y="153"/>
                  </a:lnTo>
                  <a:lnTo>
                    <a:pt x="33403" y="223"/>
                  </a:lnTo>
                  <a:lnTo>
                    <a:pt x="33251" y="305"/>
                  </a:lnTo>
                  <a:lnTo>
                    <a:pt x="33111" y="386"/>
                  </a:lnTo>
                  <a:lnTo>
                    <a:pt x="32971" y="480"/>
                  </a:lnTo>
                  <a:lnTo>
                    <a:pt x="32842" y="585"/>
                  </a:lnTo>
                  <a:lnTo>
                    <a:pt x="32714" y="690"/>
                  </a:lnTo>
                  <a:lnTo>
                    <a:pt x="32597" y="807"/>
                  </a:lnTo>
                  <a:lnTo>
                    <a:pt x="32363" y="1052"/>
                  </a:lnTo>
                  <a:lnTo>
                    <a:pt x="32142" y="1309"/>
                  </a:lnTo>
                  <a:lnTo>
                    <a:pt x="31931" y="1578"/>
                  </a:lnTo>
                  <a:lnTo>
                    <a:pt x="31511" y="2127"/>
                  </a:lnTo>
                  <a:lnTo>
                    <a:pt x="31102" y="2675"/>
                  </a:lnTo>
                  <a:lnTo>
                    <a:pt x="30717" y="3236"/>
                  </a:lnTo>
                  <a:lnTo>
                    <a:pt x="30331" y="3808"/>
                  </a:lnTo>
                  <a:lnTo>
                    <a:pt x="29981" y="4381"/>
                  </a:lnTo>
                  <a:lnTo>
                    <a:pt x="29631" y="4965"/>
                  </a:lnTo>
                  <a:lnTo>
                    <a:pt x="29304" y="5548"/>
                  </a:lnTo>
                  <a:lnTo>
                    <a:pt x="28977" y="6144"/>
                  </a:lnTo>
                  <a:lnTo>
                    <a:pt x="28673" y="6751"/>
                  </a:lnTo>
                  <a:lnTo>
                    <a:pt x="28381" y="7359"/>
                  </a:lnTo>
                  <a:lnTo>
                    <a:pt x="28101" y="7978"/>
                  </a:lnTo>
                  <a:lnTo>
                    <a:pt x="27844" y="8597"/>
                  </a:lnTo>
                  <a:lnTo>
                    <a:pt x="27598" y="9227"/>
                  </a:lnTo>
                  <a:lnTo>
                    <a:pt x="27353" y="9858"/>
                  </a:lnTo>
                  <a:lnTo>
                    <a:pt x="27131" y="10500"/>
                  </a:lnTo>
                  <a:lnTo>
                    <a:pt x="26933" y="11143"/>
                  </a:lnTo>
                  <a:lnTo>
                    <a:pt x="26734" y="11797"/>
                  </a:lnTo>
                  <a:lnTo>
                    <a:pt x="26559" y="12439"/>
                  </a:lnTo>
                  <a:lnTo>
                    <a:pt x="26395" y="13093"/>
                  </a:lnTo>
                  <a:lnTo>
                    <a:pt x="26255" y="13759"/>
                  </a:lnTo>
                  <a:lnTo>
                    <a:pt x="26115" y="14424"/>
                  </a:lnTo>
                  <a:lnTo>
                    <a:pt x="25998" y="15114"/>
                  </a:lnTo>
                  <a:lnTo>
                    <a:pt x="25893" y="15791"/>
                  </a:lnTo>
                  <a:lnTo>
                    <a:pt x="25800" y="16468"/>
                  </a:lnTo>
                  <a:lnTo>
                    <a:pt x="25730" y="17157"/>
                  </a:lnTo>
                  <a:lnTo>
                    <a:pt x="25671" y="17846"/>
                  </a:lnTo>
                  <a:lnTo>
                    <a:pt x="25636" y="18524"/>
                  </a:lnTo>
                  <a:lnTo>
                    <a:pt x="25601" y="19213"/>
                  </a:lnTo>
                  <a:lnTo>
                    <a:pt x="25601" y="19972"/>
                  </a:lnTo>
                  <a:lnTo>
                    <a:pt x="25613" y="20743"/>
                  </a:lnTo>
                  <a:lnTo>
                    <a:pt x="25636" y="21502"/>
                  </a:lnTo>
                  <a:lnTo>
                    <a:pt x="25683" y="22261"/>
                  </a:lnTo>
                  <a:lnTo>
                    <a:pt x="25776" y="23779"/>
                  </a:lnTo>
                  <a:lnTo>
                    <a:pt x="25870" y="25298"/>
                  </a:lnTo>
                  <a:lnTo>
                    <a:pt x="25893" y="25917"/>
                  </a:lnTo>
                  <a:lnTo>
                    <a:pt x="25917" y="26547"/>
                  </a:lnTo>
                  <a:lnTo>
                    <a:pt x="25928" y="27178"/>
                  </a:lnTo>
                  <a:lnTo>
                    <a:pt x="25917" y="27809"/>
                  </a:lnTo>
                  <a:lnTo>
                    <a:pt x="25893" y="28451"/>
                  </a:lnTo>
                  <a:lnTo>
                    <a:pt x="25858" y="29093"/>
                  </a:lnTo>
                  <a:lnTo>
                    <a:pt x="25788" y="29736"/>
                  </a:lnTo>
                  <a:lnTo>
                    <a:pt x="25741" y="30051"/>
                  </a:lnTo>
                  <a:lnTo>
                    <a:pt x="25695" y="30366"/>
                  </a:lnTo>
                  <a:lnTo>
                    <a:pt x="25636" y="30682"/>
                  </a:lnTo>
                  <a:lnTo>
                    <a:pt x="25578" y="30997"/>
                  </a:lnTo>
                  <a:lnTo>
                    <a:pt x="25508" y="31312"/>
                  </a:lnTo>
                  <a:lnTo>
                    <a:pt x="25426" y="31616"/>
                  </a:lnTo>
                  <a:lnTo>
                    <a:pt x="25333" y="31920"/>
                  </a:lnTo>
                  <a:lnTo>
                    <a:pt x="25239" y="32223"/>
                  </a:lnTo>
                  <a:lnTo>
                    <a:pt x="25134" y="32515"/>
                  </a:lnTo>
                  <a:lnTo>
                    <a:pt x="25017" y="32807"/>
                  </a:lnTo>
                  <a:lnTo>
                    <a:pt x="24889" y="33099"/>
                  </a:lnTo>
                  <a:lnTo>
                    <a:pt x="24760" y="33379"/>
                  </a:lnTo>
                  <a:lnTo>
                    <a:pt x="24609" y="33660"/>
                  </a:lnTo>
                  <a:lnTo>
                    <a:pt x="24457" y="33928"/>
                  </a:lnTo>
                  <a:lnTo>
                    <a:pt x="24282" y="34197"/>
                  </a:lnTo>
                  <a:lnTo>
                    <a:pt x="24106" y="34454"/>
                  </a:lnTo>
                  <a:lnTo>
                    <a:pt x="23908" y="34711"/>
                  </a:lnTo>
                  <a:lnTo>
                    <a:pt x="23709" y="34956"/>
                  </a:lnTo>
                  <a:lnTo>
                    <a:pt x="23487" y="35201"/>
                  </a:lnTo>
                  <a:lnTo>
                    <a:pt x="23265" y="35412"/>
                  </a:lnTo>
                  <a:lnTo>
                    <a:pt x="23044" y="35622"/>
                  </a:lnTo>
                  <a:lnTo>
                    <a:pt x="22798" y="35820"/>
                  </a:lnTo>
                  <a:lnTo>
                    <a:pt x="22553" y="36007"/>
                  </a:lnTo>
                  <a:lnTo>
                    <a:pt x="22308" y="36182"/>
                  </a:lnTo>
                  <a:lnTo>
                    <a:pt x="22051" y="36346"/>
                  </a:lnTo>
                  <a:lnTo>
                    <a:pt x="21782" y="36498"/>
                  </a:lnTo>
                  <a:lnTo>
                    <a:pt x="21514" y="36650"/>
                  </a:lnTo>
                  <a:lnTo>
                    <a:pt x="21245" y="36790"/>
                  </a:lnTo>
                  <a:lnTo>
                    <a:pt x="20965" y="36918"/>
                  </a:lnTo>
                  <a:lnTo>
                    <a:pt x="20684" y="37047"/>
                  </a:lnTo>
                  <a:lnTo>
                    <a:pt x="20112" y="37292"/>
                  </a:lnTo>
                  <a:lnTo>
                    <a:pt x="19528" y="37514"/>
                  </a:lnTo>
                  <a:lnTo>
                    <a:pt x="18874" y="37771"/>
                  </a:lnTo>
                  <a:lnTo>
                    <a:pt x="18220" y="38028"/>
                  </a:lnTo>
                  <a:lnTo>
                    <a:pt x="17578" y="38296"/>
                  </a:lnTo>
                  <a:lnTo>
                    <a:pt x="16935" y="38577"/>
                  </a:lnTo>
                  <a:lnTo>
                    <a:pt x="16305" y="38869"/>
                  </a:lnTo>
                  <a:lnTo>
                    <a:pt x="15674" y="39184"/>
                  </a:lnTo>
                  <a:lnTo>
                    <a:pt x="15067" y="39511"/>
                  </a:lnTo>
                  <a:lnTo>
                    <a:pt x="14460" y="39861"/>
                  </a:lnTo>
                  <a:lnTo>
                    <a:pt x="13876" y="40247"/>
                  </a:lnTo>
                  <a:lnTo>
                    <a:pt x="13584" y="40445"/>
                  </a:lnTo>
                  <a:lnTo>
                    <a:pt x="13303" y="40644"/>
                  </a:lnTo>
                  <a:lnTo>
                    <a:pt x="13023" y="40854"/>
                  </a:lnTo>
                  <a:lnTo>
                    <a:pt x="12754" y="41064"/>
                  </a:lnTo>
                  <a:lnTo>
                    <a:pt x="12474" y="41286"/>
                  </a:lnTo>
                  <a:lnTo>
                    <a:pt x="12217" y="41508"/>
                  </a:lnTo>
                  <a:lnTo>
                    <a:pt x="11972" y="41730"/>
                  </a:lnTo>
                  <a:lnTo>
                    <a:pt x="11727" y="41963"/>
                  </a:lnTo>
                  <a:lnTo>
                    <a:pt x="11236" y="42419"/>
                  </a:lnTo>
                  <a:lnTo>
                    <a:pt x="10991" y="42641"/>
                  </a:lnTo>
                  <a:lnTo>
                    <a:pt x="10746" y="42851"/>
                  </a:lnTo>
                  <a:lnTo>
                    <a:pt x="10477" y="43061"/>
                  </a:lnTo>
                  <a:lnTo>
                    <a:pt x="10208" y="43248"/>
                  </a:lnTo>
                  <a:lnTo>
                    <a:pt x="10068" y="43330"/>
                  </a:lnTo>
                  <a:lnTo>
                    <a:pt x="9916" y="43412"/>
                  </a:lnTo>
                  <a:lnTo>
                    <a:pt x="9613" y="43552"/>
                  </a:lnTo>
                  <a:lnTo>
                    <a:pt x="9309" y="43669"/>
                  </a:lnTo>
                  <a:lnTo>
                    <a:pt x="8994" y="43785"/>
                  </a:lnTo>
                  <a:lnTo>
                    <a:pt x="8678" y="43879"/>
                  </a:lnTo>
                  <a:lnTo>
                    <a:pt x="8363" y="43961"/>
                  </a:lnTo>
                  <a:lnTo>
                    <a:pt x="7721" y="44136"/>
                  </a:lnTo>
                  <a:lnTo>
                    <a:pt x="7405" y="44217"/>
                  </a:lnTo>
                  <a:lnTo>
                    <a:pt x="7090" y="44323"/>
                  </a:lnTo>
                  <a:lnTo>
                    <a:pt x="6775" y="44428"/>
                  </a:lnTo>
                  <a:lnTo>
                    <a:pt x="6471" y="44544"/>
                  </a:lnTo>
                  <a:lnTo>
                    <a:pt x="6167" y="44661"/>
                  </a:lnTo>
                  <a:lnTo>
                    <a:pt x="5864" y="44801"/>
                  </a:lnTo>
                  <a:lnTo>
                    <a:pt x="5572" y="44953"/>
                  </a:lnTo>
                  <a:lnTo>
                    <a:pt x="5291" y="45117"/>
                  </a:lnTo>
                  <a:lnTo>
                    <a:pt x="5011" y="45292"/>
                  </a:lnTo>
                  <a:lnTo>
                    <a:pt x="4731" y="45479"/>
                  </a:lnTo>
                  <a:lnTo>
                    <a:pt x="4474" y="45677"/>
                  </a:lnTo>
                  <a:lnTo>
                    <a:pt x="4217" y="45888"/>
                  </a:lnTo>
                  <a:lnTo>
                    <a:pt x="3972" y="46098"/>
                  </a:lnTo>
                  <a:lnTo>
                    <a:pt x="3727" y="46320"/>
                  </a:lnTo>
                  <a:lnTo>
                    <a:pt x="3493" y="46553"/>
                  </a:lnTo>
                  <a:lnTo>
                    <a:pt x="3271" y="46787"/>
                  </a:lnTo>
                  <a:lnTo>
                    <a:pt x="3061" y="47032"/>
                  </a:lnTo>
                  <a:lnTo>
                    <a:pt x="2862" y="47277"/>
                  </a:lnTo>
                  <a:lnTo>
                    <a:pt x="2664" y="47534"/>
                  </a:lnTo>
                  <a:lnTo>
                    <a:pt x="2477" y="47791"/>
                  </a:lnTo>
                  <a:lnTo>
                    <a:pt x="2290" y="48060"/>
                  </a:lnTo>
                  <a:lnTo>
                    <a:pt x="2115" y="48340"/>
                  </a:lnTo>
                  <a:lnTo>
                    <a:pt x="1951" y="48620"/>
                  </a:lnTo>
                  <a:lnTo>
                    <a:pt x="1799" y="48901"/>
                  </a:lnTo>
                  <a:lnTo>
                    <a:pt x="1648" y="49193"/>
                  </a:lnTo>
                  <a:lnTo>
                    <a:pt x="1508" y="49485"/>
                  </a:lnTo>
                  <a:lnTo>
                    <a:pt x="1367" y="49777"/>
                  </a:lnTo>
                  <a:lnTo>
                    <a:pt x="1239" y="50080"/>
                  </a:lnTo>
                  <a:lnTo>
                    <a:pt x="1122" y="50384"/>
                  </a:lnTo>
                  <a:lnTo>
                    <a:pt x="1005" y="50688"/>
                  </a:lnTo>
                  <a:lnTo>
                    <a:pt x="900" y="51003"/>
                  </a:lnTo>
                  <a:lnTo>
                    <a:pt x="807" y="51318"/>
                  </a:lnTo>
                  <a:lnTo>
                    <a:pt x="713" y="51634"/>
                  </a:lnTo>
                  <a:lnTo>
                    <a:pt x="632" y="51949"/>
                  </a:lnTo>
                  <a:lnTo>
                    <a:pt x="480" y="52580"/>
                  </a:lnTo>
                  <a:lnTo>
                    <a:pt x="351" y="53222"/>
                  </a:lnTo>
                  <a:lnTo>
                    <a:pt x="246" y="53864"/>
                  </a:lnTo>
                  <a:lnTo>
                    <a:pt x="164" y="54588"/>
                  </a:lnTo>
                  <a:lnTo>
                    <a:pt x="94" y="55324"/>
                  </a:lnTo>
                  <a:lnTo>
                    <a:pt x="48" y="56060"/>
                  </a:lnTo>
                  <a:lnTo>
                    <a:pt x="13" y="56796"/>
                  </a:lnTo>
                  <a:lnTo>
                    <a:pt x="1" y="57531"/>
                  </a:lnTo>
                  <a:lnTo>
                    <a:pt x="13" y="58267"/>
                  </a:lnTo>
                  <a:lnTo>
                    <a:pt x="36" y="59003"/>
                  </a:lnTo>
                  <a:lnTo>
                    <a:pt x="71" y="59727"/>
                  </a:lnTo>
                  <a:lnTo>
                    <a:pt x="106" y="60077"/>
                  </a:lnTo>
                  <a:lnTo>
                    <a:pt x="153" y="60416"/>
                  </a:lnTo>
                  <a:lnTo>
                    <a:pt x="211" y="60743"/>
                  </a:lnTo>
                  <a:lnTo>
                    <a:pt x="281" y="61059"/>
                  </a:lnTo>
                  <a:lnTo>
                    <a:pt x="375" y="61374"/>
                  </a:lnTo>
                  <a:lnTo>
                    <a:pt x="491" y="61677"/>
                  </a:lnTo>
                  <a:lnTo>
                    <a:pt x="620" y="61969"/>
                  </a:lnTo>
                  <a:lnTo>
                    <a:pt x="760" y="62250"/>
                  </a:lnTo>
                  <a:lnTo>
                    <a:pt x="912" y="62530"/>
                  </a:lnTo>
                  <a:lnTo>
                    <a:pt x="1087" y="62799"/>
                  </a:lnTo>
                  <a:lnTo>
                    <a:pt x="1274" y="63056"/>
                  </a:lnTo>
                  <a:lnTo>
                    <a:pt x="1484" y="63301"/>
                  </a:lnTo>
                  <a:lnTo>
                    <a:pt x="1706" y="63546"/>
                  </a:lnTo>
                  <a:lnTo>
                    <a:pt x="1951" y="63768"/>
                  </a:lnTo>
                  <a:lnTo>
                    <a:pt x="2208" y="63990"/>
                  </a:lnTo>
                  <a:lnTo>
                    <a:pt x="2489" y="64212"/>
                  </a:lnTo>
                  <a:lnTo>
                    <a:pt x="2757" y="64399"/>
                  </a:lnTo>
                  <a:lnTo>
                    <a:pt x="3026" y="64574"/>
                  </a:lnTo>
                  <a:lnTo>
                    <a:pt x="3306" y="64737"/>
                  </a:lnTo>
                  <a:lnTo>
                    <a:pt x="3598" y="64889"/>
                  </a:lnTo>
                  <a:lnTo>
                    <a:pt x="3890" y="65029"/>
                  </a:lnTo>
                  <a:lnTo>
                    <a:pt x="4182" y="65158"/>
                  </a:lnTo>
                  <a:lnTo>
                    <a:pt x="4486" y="65286"/>
                  </a:lnTo>
                  <a:lnTo>
                    <a:pt x="4789" y="65391"/>
                  </a:lnTo>
                  <a:lnTo>
                    <a:pt x="5408" y="65602"/>
                  </a:lnTo>
                  <a:lnTo>
                    <a:pt x="6027" y="65800"/>
                  </a:lnTo>
                  <a:lnTo>
                    <a:pt x="6658" y="65975"/>
                  </a:lnTo>
                  <a:lnTo>
                    <a:pt x="7289" y="66139"/>
                  </a:lnTo>
                  <a:lnTo>
                    <a:pt x="7966" y="66326"/>
                  </a:lnTo>
                  <a:lnTo>
                    <a:pt x="8305" y="66431"/>
                  </a:lnTo>
                  <a:lnTo>
                    <a:pt x="8632" y="66536"/>
                  </a:lnTo>
                  <a:lnTo>
                    <a:pt x="8970" y="66653"/>
                  </a:lnTo>
                  <a:lnTo>
                    <a:pt x="9297" y="66781"/>
                  </a:lnTo>
                  <a:lnTo>
                    <a:pt x="9613" y="66921"/>
                  </a:lnTo>
                  <a:lnTo>
                    <a:pt x="9928" y="67073"/>
                  </a:lnTo>
                  <a:lnTo>
                    <a:pt x="10232" y="67237"/>
                  </a:lnTo>
                  <a:lnTo>
                    <a:pt x="10535" y="67400"/>
                  </a:lnTo>
                  <a:lnTo>
                    <a:pt x="11131" y="67762"/>
                  </a:lnTo>
                  <a:lnTo>
                    <a:pt x="11715" y="68124"/>
                  </a:lnTo>
                  <a:lnTo>
                    <a:pt x="12007" y="68311"/>
                  </a:lnTo>
                  <a:lnTo>
                    <a:pt x="12311" y="68486"/>
                  </a:lnTo>
                  <a:lnTo>
                    <a:pt x="12591" y="68638"/>
                  </a:lnTo>
                  <a:lnTo>
                    <a:pt x="12883" y="68778"/>
                  </a:lnTo>
                  <a:lnTo>
                    <a:pt x="13175" y="68918"/>
                  </a:lnTo>
                  <a:lnTo>
                    <a:pt x="13467" y="69047"/>
                  </a:lnTo>
                  <a:lnTo>
                    <a:pt x="13759" y="69164"/>
                  </a:lnTo>
                  <a:lnTo>
                    <a:pt x="14062" y="69269"/>
                  </a:lnTo>
                  <a:lnTo>
                    <a:pt x="14366" y="69374"/>
                  </a:lnTo>
                  <a:lnTo>
                    <a:pt x="14670" y="69467"/>
                  </a:lnTo>
                  <a:lnTo>
                    <a:pt x="14973" y="69549"/>
                  </a:lnTo>
                  <a:lnTo>
                    <a:pt x="15289" y="69619"/>
                  </a:lnTo>
                  <a:lnTo>
                    <a:pt x="15604" y="69689"/>
                  </a:lnTo>
                  <a:lnTo>
                    <a:pt x="15908" y="69736"/>
                  </a:lnTo>
                  <a:lnTo>
                    <a:pt x="16223" y="69783"/>
                  </a:lnTo>
                  <a:lnTo>
                    <a:pt x="16538" y="69829"/>
                  </a:lnTo>
                  <a:lnTo>
                    <a:pt x="16854" y="69853"/>
                  </a:lnTo>
                  <a:lnTo>
                    <a:pt x="17181" y="69876"/>
                  </a:lnTo>
                  <a:lnTo>
                    <a:pt x="17496" y="69888"/>
                  </a:lnTo>
                  <a:lnTo>
                    <a:pt x="17811" y="69888"/>
                  </a:lnTo>
                  <a:lnTo>
                    <a:pt x="18127" y="69876"/>
                  </a:lnTo>
                  <a:lnTo>
                    <a:pt x="18442" y="69864"/>
                  </a:lnTo>
                  <a:lnTo>
                    <a:pt x="18769" y="69841"/>
                  </a:lnTo>
                  <a:lnTo>
                    <a:pt x="19084" y="69806"/>
                  </a:lnTo>
                  <a:lnTo>
                    <a:pt x="19400" y="69771"/>
                  </a:lnTo>
                  <a:lnTo>
                    <a:pt x="19715" y="69713"/>
                  </a:lnTo>
                  <a:lnTo>
                    <a:pt x="20019" y="69654"/>
                  </a:lnTo>
                  <a:lnTo>
                    <a:pt x="20334" y="69584"/>
                  </a:lnTo>
                  <a:lnTo>
                    <a:pt x="20649" y="69502"/>
                  </a:lnTo>
                  <a:lnTo>
                    <a:pt x="20953" y="69421"/>
                  </a:lnTo>
                  <a:lnTo>
                    <a:pt x="21257" y="69327"/>
                  </a:lnTo>
                  <a:lnTo>
                    <a:pt x="21560" y="69222"/>
                  </a:lnTo>
                  <a:lnTo>
                    <a:pt x="21864" y="69105"/>
                  </a:lnTo>
                  <a:lnTo>
                    <a:pt x="22168" y="68989"/>
                  </a:lnTo>
                  <a:lnTo>
                    <a:pt x="22436" y="68860"/>
                  </a:lnTo>
                  <a:lnTo>
                    <a:pt x="22705" y="68732"/>
                  </a:lnTo>
                  <a:lnTo>
                    <a:pt x="22973" y="68603"/>
                  </a:lnTo>
                  <a:lnTo>
                    <a:pt x="23242" y="68451"/>
                  </a:lnTo>
                  <a:lnTo>
                    <a:pt x="23499" y="68299"/>
                  </a:lnTo>
                  <a:lnTo>
                    <a:pt x="23756" y="68148"/>
                  </a:lnTo>
                  <a:lnTo>
                    <a:pt x="24001" y="67972"/>
                  </a:lnTo>
                  <a:lnTo>
                    <a:pt x="24247" y="67797"/>
                  </a:lnTo>
                  <a:lnTo>
                    <a:pt x="24375" y="67692"/>
                  </a:lnTo>
                  <a:lnTo>
                    <a:pt x="24480" y="67575"/>
                  </a:lnTo>
                  <a:lnTo>
                    <a:pt x="24574" y="67447"/>
                  </a:lnTo>
                  <a:lnTo>
                    <a:pt x="24644" y="67318"/>
                  </a:lnTo>
                  <a:lnTo>
                    <a:pt x="24690" y="67178"/>
                  </a:lnTo>
                  <a:lnTo>
                    <a:pt x="24725" y="67038"/>
                  </a:lnTo>
                  <a:lnTo>
                    <a:pt x="24737" y="66898"/>
                  </a:lnTo>
                  <a:lnTo>
                    <a:pt x="24737" y="66758"/>
                  </a:lnTo>
                  <a:lnTo>
                    <a:pt x="24702" y="66618"/>
                  </a:lnTo>
                  <a:lnTo>
                    <a:pt x="24667" y="66478"/>
                  </a:lnTo>
                  <a:lnTo>
                    <a:pt x="24597" y="66361"/>
                  </a:lnTo>
                  <a:lnTo>
                    <a:pt x="24515" y="66232"/>
                  </a:lnTo>
                  <a:lnTo>
                    <a:pt x="24410" y="66127"/>
                  </a:lnTo>
                  <a:lnTo>
                    <a:pt x="24293" y="66034"/>
                  </a:lnTo>
                  <a:lnTo>
                    <a:pt x="24153" y="65952"/>
                  </a:lnTo>
                  <a:lnTo>
                    <a:pt x="23990" y="65882"/>
                  </a:lnTo>
                  <a:lnTo>
                    <a:pt x="23452" y="65695"/>
                  </a:lnTo>
                  <a:lnTo>
                    <a:pt x="22903" y="65497"/>
                  </a:lnTo>
                  <a:lnTo>
                    <a:pt x="22355" y="65286"/>
                  </a:lnTo>
                  <a:lnTo>
                    <a:pt x="21817" y="65064"/>
                  </a:lnTo>
                  <a:lnTo>
                    <a:pt x="21560" y="64936"/>
                  </a:lnTo>
                  <a:lnTo>
                    <a:pt x="21292" y="64819"/>
                  </a:lnTo>
                  <a:lnTo>
                    <a:pt x="21035" y="64679"/>
                  </a:lnTo>
                  <a:lnTo>
                    <a:pt x="20778" y="64539"/>
                  </a:lnTo>
                  <a:lnTo>
                    <a:pt x="20533" y="64399"/>
                  </a:lnTo>
                  <a:lnTo>
                    <a:pt x="20287" y="64235"/>
                  </a:lnTo>
                  <a:lnTo>
                    <a:pt x="20054" y="64072"/>
                  </a:lnTo>
                  <a:lnTo>
                    <a:pt x="19820" y="63896"/>
                  </a:lnTo>
                  <a:lnTo>
                    <a:pt x="19598" y="63710"/>
                  </a:lnTo>
                  <a:lnTo>
                    <a:pt x="19388" y="63534"/>
                  </a:lnTo>
                  <a:lnTo>
                    <a:pt x="18968" y="63149"/>
                  </a:lnTo>
                  <a:lnTo>
                    <a:pt x="18559" y="62752"/>
                  </a:lnTo>
                  <a:lnTo>
                    <a:pt x="18162" y="62355"/>
                  </a:lnTo>
                  <a:lnTo>
                    <a:pt x="17765" y="61946"/>
                  </a:lnTo>
                  <a:lnTo>
                    <a:pt x="17368" y="61549"/>
                  </a:lnTo>
                  <a:lnTo>
                    <a:pt x="16947" y="61164"/>
                  </a:lnTo>
                  <a:lnTo>
                    <a:pt x="16737" y="60977"/>
                  </a:lnTo>
                  <a:lnTo>
                    <a:pt x="16527" y="60790"/>
                  </a:lnTo>
                  <a:lnTo>
                    <a:pt x="16270" y="60603"/>
                  </a:lnTo>
                  <a:lnTo>
                    <a:pt x="16024" y="60416"/>
                  </a:lnTo>
                  <a:lnTo>
                    <a:pt x="15768" y="60241"/>
                  </a:lnTo>
                  <a:lnTo>
                    <a:pt x="15499" y="60077"/>
                  </a:lnTo>
                  <a:lnTo>
                    <a:pt x="15242" y="59926"/>
                  </a:lnTo>
                  <a:lnTo>
                    <a:pt x="14973" y="59774"/>
                  </a:lnTo>
                  <a:lnTo>
                    <a:pt x="14705" y="59634"/>
                  </a:lnTo>
                  <a:lnTo>
                    <a:pt x="14424" y="59494"/>
                  </a:lnTo>
                  <a:lnTo>
                    <a:pt x="13864" y="59248"/>
                  </a:lnTo>
                  <a:lnTo>
                    <a:pt x="13303" y="59015"/>
                  </a:lnTo>
                  <a:lnTo>
                    <a:pt x="12719" y="58793"/>
                  </a:lnTo>
                  <a:lnTo>
                    <a:pt x="12135" y="58583"/>
                  </a:lnTo>
                  <a:lnTo>
                    <a:pt x="11645" y="58407"/>
                  </a:lnTo>
                  <a:lnTo>
                    <a:pt x="11143" y="58221"/>
                  </a:lnTo>
                  <a:lnTo>
                    <a:pt x="10652" y="58010"/>
                  </a:lnTo>
                  <a:lnTo>
                    <a:pt x="10419" y="57905"/>
                  </a:lnTo>
                  <a:lnTo>
                    <a:pt x="10173" y="57788"/>
                  </a:lnTo>
                  <a:lnTo>
                    <a:pt x="9940" y="57660"/>
                  </a:lnTo>
                  <a:lnTo>
                    <a:pt x="9718" y="57520"/>
                  </a:lnTo>
                  <a:lnTo>
                    <a:pt x="9496" y="57380"/>
                  </a:lnTo>
                  <a:lnTo>
                    <a:pt x="9286" y="57228"/>
                  </a:lnTo>
                  <a:lnTo>
                    <a:pt x="9075" y="57064"/>
                  </a:lnTo>
                  <a:lnTo>
                    <a:pt x="8877" y="56889"/>
                  </a:lnTo>
                  <a:lnTo>
                    <a:pt x="8702" y="56702"/>
                  </a:lnTo>
                  <a:lnTo>
                    <a:pt x="8527" y="56504"/>
                  </a:lnTo>
                  <a:lnTo>
                    <a:pt x="8421" y="56364"/>
                  </a:lnTo>
                  <a:lnTo>
                    <a:pt x="8316" y="56212"/>
                  </a:lnTo>
                  <a:lnTo>
                    <a:pt x="8235" y="56048"/>
                  </a:lnTo>
                  <a:lnTo>
                    <a:pt x="8153" y="55873"/>
                  </a:lnTo>
                  <a:lnTo>
                    <a:pt x="8083" y="55710"/>
                  </a:lnTo>
                  <a:lnTo>
                    <a:pt x="8036" y="55523"/>
                  </a:lnTo>
                  <a:lnTo>
                    <a:pt x="7989" y="55348"/>
                  </a:lnTo>
                  <a:lnTo>
                    <a:pt x="7954" y="55161"/>
                  </a:lnTo>
                  <a:lnTo>
                    <a:pt x="7943" y="54985"/>
                  </a:lnTo>
                  <a:lnTo>
                    <a:pt x="7943" y="54799"/>
                  </a:lnTo>
                  <a:lnTo>
                    <a:pt x="7954" y="54623"/>
                  </a:lnTo>
                  <a:lnTo>
                    <a:pt x="7989" y="54448"/>
                  </a:lnTo>
                  <a:lnTo>
                    <a:pt x="8036" y="54273"/>
                  </a:lnTo>
                  <a:lnTo>
                    <a:pt x="8106" y="54110"/>
                  </a:lnTo>
                  <a:lnTo>
                    <a:pt x="8188" y="53958"/>
                  </a:lnTo>
                  <a:lnTo>
                    <a:pt x="8293" y="53818"/>
                  </a:lnTo>
                  <a:lnTo>
                    <a:pt x="8363" y="53736"/>
                  </a:lnTo>
                  <a:lnTo>
                    <a:pt x="8433" y="53666"/>
                  </a:lnTo>
                  <a:lnTo>
                    <a:pt x="8515" y="53607"/>
                  </a:lnTo>
                  <a:lnTo>
                    <a:pt x="8597" y="53549"/>
                  </a:lnTo>
                  <a:lnTo>
                    <a:pt x="8772" y="53456"/>
                  </a:lnTo>
                  <a:lnTo>
                    <a:pt x="8970" y="53374"/>
                  </a:lnTo>
                  <a:lnTo>
                    <a:pt x="9169" y="53315"/>
                  </a:lnTo>
                  <a:lnTo>
                    <a:pt x="9367" y="53280"/>
                  </a:lnTo>
                  <a:lnTo>
                    <a:pt x="9578" y="53245"/>
                  </a:lnTo>
                  <a:lnTo>
                    <a:pt x="9776" y="53210"/>
                  </a:lnTo>
                  <a:lnTo>
                    <a:pt x="10349" y="53152"/>
                  </a:lnTo>
                  <a:lnTo>
                    <a:pt x="10932" y="53105"/>
                  </a:lnTo>
                  <a:lnTo>
                    <a:pt x="11224" y="53070"/>
                  </a:lnTo>
                  <a:lnTo>
                    <a:pt x="11505" y="53023"/>
                  </a:lnTo>
                  <a:lnTo>
                    <a:pt x="11797" y="52965"/>
                  </a:lnTo>
                  <a:lnTo>
                    <a:pt x="12077" y="52883"/>
                  </a:lnTo>
                  <a:lnTo>
                    <a:pt x="12311" y="52813"/>
                  </a:lnTo>
                  <a:lnTo>
                    <a:pt x="12521" y="52731"/>
                  </a:lnTo>
                  <a:lnTo>
                    <a:pt x="12743" y="52638"/>
                  </a:lnTo>
                  <a:lnTo>
                    <a:pt x="12953" y="52533"/>
                  </a:lnTo>
                  <a:lnTo>
                    <a:pt x="13151" y="52416"/>
                  </a:lnTo>
                  <a:lnTo>
                    <a:pt x="13338" y="52299"/>
                  </a:lnTo>
                  <a:lnTo>
                    <a:pt x="13525" y="52171"/>
                  </a:lnTo>
                  <a:lnTo>
                    <a:pt x="13712" y="52042"/>
                  </a:lnTo>
                  <a:lnTo>
                    <a:pt x="13887" y="51902"/>
                  </a:lnTo>
                  <a:lnTo>
                    <a:pt x="14051" y="51750"/>
                  </a:lnTo>
                  <a:lnTo>
                    <a:pt x="14214" y="51599"/>
                  </a:lnTo>
                  <a:lnTo>
                    <a:pt x="14378" y="51435"/>
                  </a:lnTo>
                  <a:lnTo>
                    <a:pt x="14681" y="51108"/>
                  </a:lnTo>
                  <a:lnTo>
                    <a:pt x="14962" y="50758"/>
                  </a:lnTo>
                  <a:lnTo>
                    <a:pt x="15230" y="50384"/>
                  </a:lnTo>
                  <a:lnTo>
                    <a:pt x="15487" y="50010"/>
                  </a:lnTo>
                  <a:lnTo>
                    <a:pt x="15733" y="49613"/>
                  </a:lnTo>
                  <a:lnTo>
                    <a:pt x="15978" y="49216"/>
                  </a:lnTo>
                  <a:lnTo>
                    <a:pt x="16433" y="48410"/>
                  </a:lnTo>
                  <a:lnTo>
                    <a:pt x="16877" y="47616"/>
                  </a:lnTo>
                  <a:lnTo>
                    <a:pt x="17087" y="47254"/>
                  </a:lnTo>
                  <a:lnTo>
                    <a:pt x="17309" y="46892"/>
                  </a:lnTo>
                  <a:lnTo>
                    <a:pt x="17543" y="46542"/>
                  </a:lnTo>
                  <a:lnTo>
                    <a:pt x="17788" y="46191"/>
                  </a:lnTo>
                  <a:lnTo>
                    <a:pt x="18045" y="45864"/>
                  </a:lnTo>
                  <a:lnTo>
                    <a:pt x="18325" y="45549"/>
                  </a:lnTo>
                  <a:lnTo>
                    <a:pt x="18477" y="45397"/>
                  </a:lnTo>
                  <a:lnTo>
                    <a:pt x="18629" y="45257"/>
                  </a:lnTo>
                  <a:lnTo>
                    <a:pt x="18792" y="45117"/>
                  </a:lnTo>
                  <a:lnTo>
                    <a:pt x="18956" y="44988"/>
                  </a:lnTo>
                  <a:lnTo>
                    <a:pt x="19306" y="44731"/>
                  </a:lnTo>
                  <a:lnTo>
                    <a:pt x="19668" y="44509"/>
                  </a:lnTo>
                  <a:lnTo>
                    <a:pt x="20042" y="44299"/>
                  </a:lnTo>
                  <a:lnTo>
                    <a:pt x="20427" y="44112"/>
                  </a:lnTo>
                  <a:lnTo>
                    <a:pt x="20825" y="43937"/>
                  </a:lnTo>
                  <a:lnTo>
                    <a:pt x="21222" y="43774"/>
                  </a:lnTo>
                  <a:lnTo>
                    <a:pt x="21630" y="43622"/>
                  </a:lnTo>
                  <a:lnTo>
                    <a:pt x="22039" y="43482"/>
                  </a:lnTo>
                  <a:lnTo>
                    <a:pt x="22915" y="43190"/>
                  </a:lnTo>
                  <a:lnTo>
                    <a:pt x="23814" y="42921"/>
                  </a:lnTo>
                  <a:lnTo>
                    <a:pt x="24714" y="42641"/>
                  </a:lnTo>
                  <a:lnTo>
                    <a:pt x="25169" y="42501"/>
                  </a:lnTo>
                  <a:lnTo>
                    <a:pt x="25613" y="42349"/>
                  </a:lnTo>
                  <a:lnTo>
                    <a:pt x="26057" y="42197"/>
                  </a:lnTo>
                  <a:lnTo>
                    <a:pt x="26489" y="42022"/>
                  </a:lnTo>
                  <a:lnTo>
                    <a:pt x="26921" y="41847"/>
                  </a:lnTo>
                  <a:lnTo>
                    <a:pt x="27341" y="41648"/>
                  </a:lnTo>
                  <a:lnTo>
                    <a:pt x="27762" y="41438"/>
                  </a:lnTo>
                  <a:lnTo>
                    <a:pt x="28171" y="41204"/>
                  </a:lnTo>
                  <a:lnTo>
                    <a:pt x="28556" y="40959"/>
                  </a:lnTo>
                  <a:lnTo>
                    <a:pt x="28941" y="40690"/>
                  </a:lnTo>
                  <a:lnTo>
                    <a:pt x="29187" y="40504"/>
                  </a:lnTo>
                  <a:lnTo>
                    <a:pt x="29409" y="40305"/>
                  </a:lnTo>
                  <a:lnTo>
                    <a:pt x="29631" y="40106"/>
                  </a:lnTo>
                  <a:lnTo>
                    <a:pt x="29841" y="39896"/>
                  </a:lnTo>
                  <a:lnTo>
                    <a:pt x="30039" y="39674"/>
                  </a:lnTo>
                  <a:lnTo>
                    <a:pt x="30238" y="39452"/>
                  </a:lnTo>
                  <a:lnTo>
                    <a:pt x="30425" y="39231"/>
                  </a:lnTo>
                  <a:lnTo>
                    <a:pt x="30600" y="38985"/>
                  </a:lnTo>
                  <a:lnTo>
                    <a:pt x="30763" y="38752"/>
                  </a:lnTo>
                  <a:lnTo>
                    <a:pt x="30927" y="38506"/>
                  </a:lnTo>
                  <a:lnTo>
                    <a:pt x="31090" y="38250"/>
                  </a:lnTo>
                  <a:lnTo>
                    <a:pt x="31242" y="37993"/>
                  </a:lnTo>
                  <a:lnTo>
                    <a:pt x="31382" y="37724"/>
                  </a:lnTo>
                  <a:lnTo>
                    <a:pt x="31523" y="37467"/>
                  </a:lnTo>
                  <a:lnTo>
                    <a:pt x="31779" y="36918"/>
                  </a:lnTo>
                  <a:lnTo>
                    <a:pt x="32013" y="36369"/>
                  </a:lnTo>
                  <a:lnTo>
                    <a:pt x="32223" y="35797"/>
                  </a:lnTo>
                  <a:lnTo>
                    <a:pt x="32422" y="35225"/>
                  </a:lnTo>
                  <a:lnTo>
                    <a:pt x="32597" y="34652"/>
                  </a:lnTo>
                  <a:lnTo>
                    <a:pt x="32760" y="34068"/>
                  </a:lnTo>
                  <a:lnTo>
                    <a:pt x="32912" y="33496"/>
                  </a:lnTo>
                  <a:lnTo>
                    <a:pt x="33052" y="32912"/>
                  </a:lnTo>
                  <a:lnTo>
                    <a:pt x="33181" y="32340"/>
                  </a:lnTo>
                  <a:lnTo>
                    <a:pt x="33321" y="31698"/>
                  </a:lnTo>
                  <a:lnTo>
                    <a:pt x="33438" y="31055"/>
                  </a:lnTo>
                  <a:lnTo>
                    <a:pt x="33543" y="30413"/>
                  </a:lnTo>
                  <a:lnTo>
                    <a:pt x="33625" y="29759"/>
                  </a:lnTo>
                  <a:lnTo>
                    <a:pt x="33706" y="29117"/>
                  </a:lnTo>
                  <a:lnTo>
                    <a:pt x="33765" y="28463"/>
                  </a:lnTo>
                  <a:lnTo>
                    <a:pt x="33823" y="27809"/>
                  </a:lnTo>
                  <a:lnTo>
                    <a:pt x="33858" y="27166"/>
                  </a:lnTo>
                  <a:lnTo>
                    <a:pt x="33893" y="26512"/>
                  </a:lnTo>
                  <a:lnTo>
                    <a:pt x="33917" y="25858"/>
                  </a:lnTo>
                  <a:lnTo>
                    <a:pt x="33940" y="24550"/>
                  </a:lnTo>
                  <a:lnTo>
                    <a:pt x="33940" y="23242"/>
                  </a:lnTo>
                  <a:lnTo>
                    <a:pt x="33928" y="21934"/>
                  </a:lnTo>
                  <a:lnTo>
                    <a:pt x="33905" y="20649"/>
                  </a:lnTo>
                  <a:lnTo>
                    <a:pt x="33917" y="19376"/>
                  </a:lnTo>
                  <a:lnTo>
                    <a:pt x="33928" y="18734"/>
                  </a:lnTo>
                  <a:lnTo>
                    <a:pt x="33940" y="18092"/>
                  </a:lnTo>
                  <a:lnTo>
                    <a:pt x="33975" y="17461"/>
                  </a:lnTo>
                  <a:lnTo>
                    <a:pt x="34010" y="16819"/>
                  </a:lnTo>
                  <a:lnTo>
                    <a:pt x="34069" y="16188"/>
                  </a:lnTo>
                  <a:lnTo>
                    <a:pt x="34139" y="15557"/>
                  </a:lnTo>
                  <a:lnTo>
                    <a:pt x="34220" y="14927"/>
                  </a:lnTo>
                  <a:lnTo>
                    <a:pt x="34325" y="14296"/>
                  </a:lnTo>
                  <a:lnTo>
                    <a:pt x="34442" y="13677"/>
                  </a:lnTo>
                  <a:lnTo>
                    <a:pt x="34594" y="13046"/>
                  </a:lnTo>
                  <a:lnTo>
                    <a:pt x="34758" y="12427"/>
                  </a:lnTo>
                  <a:lnTo>
                    <a:pt x="34944" y="11820"/>
                  </a:lnTo>
                  <a:lnTo>
                    <a:pt x="35131" y="11248"/>
                  </a:lnTo>
                  <a:lnTo>
                    <a:pt x="35342" y="10676"/>
                  </a:lnTo>
                  <a:lnTo>
                    <a:pt x="35762" y="9531"/>
                  </a:lnTo>
                  <a:lnTo>
                    <a:pt x="36194" y="8363"/>
                  </a:lnTo>
                  <a:lnTo>
                    <a:pt x="36404" y="7779"/>
                  </a:lnTo>
                  <a:lnTo>
                    <a:pt x="36603" y="7184"/>
                  </a:lnTo>
                  <a:lnTo>
                    <a:pt x="36778" y="6600"/>
                  </a:lnTo>
                  <a:lnTo>
                    <a:pt x="36930" y="6004"/>
                  </a:lnTo>
                  <a:lnTo>
                    <a:pt x="37000" y="5700"/>
                  </a:lnTo>
                  <a:lnTo>
                    <a:pt x="37058" y="5397"/>
                  </a:lnTo>
                  <a:lnTo>
                    <a:pt x="37105" y="5105"/>
                  </a:lnTo>
                  <a:lnTo>
                    <a:pt x="37152" y="4801"/>
                  </a:lnTo>
                  <a:lnTo>
                    <a:pt x="37187" y="4497"/>
                  </a:lnTo>
                  <a:lnTo>
                    <a:pt x="37222" y="4194"/>
                  </a:lnTo>
                  <a:lnTo>
                    <a:pt x="37234" y="3890"/>
                  </a:lnTo>
                  <a:lnTo>
                    <a:pt x="37245" y="3586"/>
                  </a:lnTo>
                  <a:lnTo>
                    <a:pt x="37234" y="3283"/>
                  </a:lnTo>
                  <a:lnTo>
                    <a:pt x="37222" y="2979"/>
                  </a:lnTo>
                  <a:lnTo>
                    <a:pt x="37199" y="2675"/>
                  </a:lnTo>
                  <a:lnTo>
                    <a:pt x="37163" y="2360"/>
                  </a:lnTo>
                  <a:lnTo>
                    <a:pt x="37105" y="2103"/>
                  </a:lnTo>
                  <a:lnTo>
                    <a:pt x="37035" y="1846"/>
                  </a:lnTo>
                  <a:lnTo>
                    <a:pt x="36988" y="1718"/>
                  </a:lnTo>
                  <a:lnTo>
                    <a:pt x="36930" y="1589"/>
                  </a:lnTo>
                  <a:lnTo>
                    <a:pt x="36872" y="1473"/>
                  </a:lnTo>
                  <a:lnTo>
                    <a:pt x="36813" y="1356"/>
                  </a:lnTo>
                  <a:lnTo>
                    <a:pt x="36743" y="1239"/>
                  </a:lnTo>
                  <a:lnTo>
                    <a:pt x="36661" y="1134"/>
                  </a:lnTo>
                  <a:lnTo>
                    <a:pt x="36568" y="1029"/>
                  </a:lnTo>
                  <a:lnTo>
                    <a:pt x="36474" y="935"/>
                  </a:lnTo>
                  <a:lnTo>
                    <a:pt x="36381" y="842"/>
                  </a:lnTo>
                  <a:lnTo>
                    <a:pt x="36264" y="772"/>
                  </a:lnTo>
                  <a:lnTo>
                    <a:pt x="36147" y="702"/>
                  </a:lnTo>
                  <a:lnTo>
                    <a:pt x="36031" y="632"/>
                  </a:lnTo>
                  <a:lnTo>
                    <a:pt x="35867" y="573"/>
                  </a:lnTo>
                  <a:lnTo>
                    <a:pt x="35704" y="538"/>
                  </a:lnTo>
                  <a:lnTo>
                    <a:pt x="35540" y="398"/>
                  </a:lnTo>
                  <a:lnTo>
                    <a:pt x="35377" y="281"/>
                  </a:lnTo>
                  <a:lnTo>
                    <a:pt x="35190" y="176"/>
                  </a:lnTo>
                  <a:lnTo>
                    <a:pt x="34991" y="94"/>
                  </a:lnTo>
                  <a:lnTo>
                    <a:pt x="34769" y="48"/>
                  </a:lnTo>
                  <a:lnTo>
                    <a:pt x="34547" y="13"/>
                  </a:lnTo>
                  <a:lnTo>
                    <a:pt x="34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632;p21">
              <a:extLst>
                <a:ext uri="{FF2B5EF4-FFF2-40B4-BE49-F238E27FC236}">
                  <a16:creationId xmlns:a16="http://schemas.microsoft.com/office/drawing/2014/main" id="{BBFC3EC0-4089-4152-BA59-83F94528C816}"/>
                </a:ext>
              </a:extLst>
            </p:cNvPr>
            <p:cNvSpPr/>
            <p:nvPr/>
          </p:nvSpPr>
          <p:spPr>
            <a:xfrm>
              <a:off x="4261881" y="2673445"/>
              <a:ext cx="963237" cy="1682558"/>
            </a:xfrm>
            <a:custGeom>
              <a:avLst/>
              <a:gdLst/>
              <a:ahLst/>
              <a:cxnLst/>
              <a:rect l="l" t="t" r="r" b="b"/>
              <a:pathLst>
                <a:path w="32702" h="57123" extrusionOk="0">
                  <a:moveTo>
                    <a:pt x="29758" y="1"/>
                  </a:moveTo>
                  <a:lnTo>
                    <a:pt x="29501" y="24"/>
                  </a:lnTo>
                  <a:lnTo>
                    <a:pt x="29326" y="59"/>
                  </a:lnTo>
                  <a:lnTo>
                    <a:pt x="29162" y="106"/>
                  </a:lnTo>
                  <a:lnTo>
                    <a:pt x="29011" y="153"/>
                  </a:lnTo>
                  <a:lnTo>
                    <a:pt x="28859" y="223"/>
                  </a:lnTo>
                  <a:lnTo>
                    <a:pt x="28707" y="305"/>
                  </a:lnTo>
                  <a:lnTo>
                    <a:pt x="28567" y="386"/>
                  </a:lnTo>
                  <a:lnTo>
                    <a:pt x="28427" y="480"/>
                  </a:lnTo>
                  <a:lnTo>
                    <a:pt x="28298" y="585"/>
                  </a:lnTo>
                  <a:lnTo>
                    <a:pt x="28170" y="690"/>
                  </a:lnTo>
                  <a:lnTo>
                    <a:pt x="28053" y="807"/>
                  </a:lnTo>
                  <a:lnTo>
                    <a:pt x="27819" y="1052"/>
                  </a:lnTo>
                  <a:lnTo>
                    <a:pt x="27598" y="1309"/>
                  </a:lnTo>
                  <a:lnTo>
                    <a:pt x="27387" y="1578"/>
                  </a:lnTo>
                  <a:lnTo>
                    <a:pt x="26967" y="2127"/>
                  </a:lnTo>
                  <a:lnTo>
                    <a:pt x="26558" y="2675"/>
                  </a:lnTo>
                  <a:lnTo>
                    <a:pt x="26173" y="3236"/>
                  </a:lnTo>
                  <a:lnTo>
                    <a:pt x="25787" y="3808"/>
                  </a:lnTo>
                  <a:lnTo>
                    <a:pt x="25437" y="4381"/>
                  </a:lnTo>
                  <a:lnTo>
                    <a:pt x="25087" y="4965"/>
                  </a:lnTo>
                  <a:lnTo>
                    <a:pt x="24760" y="5548"/>
                  </a:lnTo>
                  <a:lnTo>
                    <a:pt x="24433" y="6144"/>
                  </a:lnTo>
                  <a:lnTo>
                    <a:pt x="24129" y="6751"/>
                  </a:lnTo>
                  <a:lnTo>
                    <a:pt x="23837" y="7359"/>
                  </a:lnTo>
                  <a:lnTo>
                    <a:pt x="23557" y="7978"/>
                  </a:lnTo>
                  <a:lnTo>
                    <a:pt x="23300" y="8597"/>
                  </a:lnTo>
                  <a:lnTo>
                    <a:pt x="23054" y="9227"/>
                  </a:lnTo>
                  <a:lnTo>
                    <a:pt x="22809" y="9858"/>
                  </a:lnTo>
                  <a:lnTo>
                    <a:pt x="22587" y="10500"/>
                  </a:lnTo>
                  <a:lnTo>
                    <a:pt x="22389" y="11143"/>
                  </a:lnTo>
                  <a:lnTo>
                    <a:pt x="22190" y="11797"/>
                  </a:lnTo>
                  <a:lnTo>
                    <a:pt x="22015" y="12439"/>
                  </a:lnTo>
                  <a:lnTo>
                    <a:pt x="21851" y="13093"/>
                  </a:lnTo>
                  <a:lnTo>
                    <a:pt x="21711" y="13759"/>
                  </a:lnTo>
                  <a:lnTo>
                    <a:pt x="21571" y="14424"/>
                  </a:lnTo>
                  <a:lnTo>
                    <a:pt x="21454" y="15114"/>
                  </a:lnTo>
                  <a:lnTo>
                    <a:pt x="21349" y="15791"/>
                  </a:lnTo>
                  <a:lnTo>
                    <a:pt x="21256" y="16468"/>
                  </a:lnTo>
                  <a:lnTo>
                    <a:pt x="21186" y="17157"/>
                  </a:lnTo>
                  <a:lnTo>
                    <a:pt x="21127" y="17846"/>
                  </a:lnTo>
                  <a:lnTo>
                    <a:pt x="21092" y="18524"/>
                  </a:lnTo>
                  <a:lnTo>
                    <a:pt x="21057" y="19213"/>
                  </a:lnTo>
                  <a:lnTo>
                    <a:pt x="21057" y="19972"/>
                  </a:lnTo>
                  <a:lnTo>
                    <a:pt x="21069" y="20743"/>
                  </a:lnTo>
                  <a:lnTo>
                    <a:pt x="21092" y="21502"/>
                  </a:lnTo>
                  <a:lnTo>
                    <a:pt x="21139" y="22261"/>
                  </a:lnTo>
                  <a:lnTo>
                    <a:pt x="21232" y="23779"/>
                  </a:lnTo>
                  <a:lnTo>
                    <a:pt x="21326" y="25298"/>
                  </a:lnTo>
                  <a:lnTo>
                    <a:pt x="21349" y="25917"/>
                  </a:lnTo>
                  <a:lnTo>
                    <a:pt x="21373" y="26547"/>
                  </a:lnTo>
                  <a:lnTo>
                    <a:pt x="21384" y="27178"/>
                  </a:lnTo>
                  <a:lnTo>
                    <a:pt x="21373" y="27809"/>
                  </a:lnTo>
                  <a:lnTo>
                    <a:pt x="21349" y="28451"/>
                  </a:lnTo>
                  <a:lnTo>
                    <a:pt x="21314" y="29093"/>
                  </a:lnTo>
                  <a:lnTo>
                    <a:pt x="21244" y="29736"/>
                  </a:lnTo>
                  <a:lnTo>
                    <a:pt x="21197" y="30051"/>
                  </a:lnTo>
                  <a:lnTo>
                    <a:pt x="21151" y="30366"/>
                  </a:lnTo>
                  <a:lnTo>
                    <a:pt x="21092" y="30682"/>
                  </a:lnTo>
                  <a:lnTo>
                    <a:pt x="21034" y="30997"/>
                  </a:lnTo>
                  <a:lnTo>
                    <a:pt x="20964" y="31312"/>
                  </a:lnTo>
                  <a:lnTo>
                    <a:pt x="20882" y="31616"/>
                  </a:lnTo>
                  <a:lnTo>
                    <a:pt x="20789" y="31920"/>
                  </a:lnTo>
                  <a:lnTo>
                    <a:pt x="20695" y="32223"/>
                  </a:lnTo>
                  <a:lnTo>
                    <a:pt x="20590" y="32515"/>
                  </a:lnTo>
                  <a:lnTo>
                    <a:pt x="20473" y="32807"/>
                  </a:lnTo>
                  <a:lnTo>
                    <a:pt x="20345" y="33099"/>
                  </a:lnTo>
                  <a:lnTo>
                    <a:pt x="20216" y="33379"/>
                  </a:lnTo>
                  <a:lnTo>
                    <a:pt x="20065" y="33660"/>
                  </a:lnTo>
                  <a:lnTo>
                    <a:pt x="19913" y="33928"/>
                  </a:lnTo>
                  <a:lnTo>
                    <a:pt x="19738" y="34197"/>
                  </a:lnTo>
                  <a:lnTo>
                    <a:pt x="19562" y="34454"/>
                  </a:lnTo>
                  <a:lnTo>
                    <a:pt x="19364" y="34711"/>
                  </a:lnTo>
                  <a:lnTo>
                    <a:pt x="19165" y="34956"/>
                  </a:lnTo>
                  <a:lnTo>
                    <a:pt x="18943" y="35201"/>
                  </a:lnTo>
                  <a:lnTo>
                    <a:pt x="18721" y="35412"/>
                  </a:lnTo>
                  <a:lnTo>
                    <a:pt x="18500" y="35622"/>
                  </a:lnTo>
                  <a:lnTo>
                    <a:pt x="18254" y="35820"/>
                  </a:lnTo>
                  <a:lnTo>
                    <a:pt x="18009" y="36007"/>
                  </a:lnTo>
                  <a:lnTo>
                    <a:pt x="17764" y="36182"/>
                  </a:lnTo>
                  <a:lnTo>
                    <a:pt x="17507" y="36346"/>
                  </a:lnTo>
                  <a:lnTo>
                    <a:pt x="17238" y="36498"/>
                  </a:lnTo>
                  <a:lnTo>
                    <a:pt x="16970" y="36650"/>
                  </a:lnTo>
                  <a:lnTo>
                    <a:pt x="16701" y="36790"/>
                  </a:lnTo>
                  <a:lnTo>
                    <a:pt x="16421" y="36918"/>
                  </a:lnTo>
                  <a:lnTo>
                    <a:pt x="16140" y="37047"/>
                  </a:lnTo>
                  <a:lnTo>
                    <a:pt x="15568" y="37292"/>
                  </a:lnTo>
                  <a:lnTo>
                    <a:pt x="14984" y="37514"/>
                  </a:lnTo>
                  <a:lnTo>
                    <a:pt x="14354" y="37759"/>
                  </a:lnTo>
                  <a:lnTo>
                    <a:pt x="13723" y="38004"/>
                  </a:lnTo>
                  <a:lnTo>
                    <a:pt x="13805" y="38156"/>
                  </a:lnTo>
                  <a:lnTo>
                    <a:pt x="13886" y="38296"/>
                  </a:lnTo>
                  <a:lnTo>
                    <a:pt x="13945" y="38448"/>
                  </a:lnTo>
                  <a:lnTo>
                    <a:pt x="13991" y="38612"/>
                  </a:lnTo>
                  <a:lnTo>
                    <a:pt x="14038" y="38763"/>
                  </a:lnTo>
                  <a:lnTo>
                    <a:pt x="14062" y="38927"/>
                  </a:lnTo>
                  <a:lnTo>
                    <a:pt x="14073" y="39090"/>
                  </a:lnTo>
                  <a:lnTo>
                    <a:pt x="14073" y="39266"/>
                  </a:lnTo>
                  <a:lnTo>
                    <a:pt x="14062" y="39429"/>
                  </a:lnTo>
                  <a:lnTo>
                    <a:pt x="14038" y="39593"/>
                  </a:lnTo>
                  <a:lnTo>
                    <a:pt x="13991" y="39768"/>
                  </a:lnTo>
                  <a:lnTo>
                    <a:pt x="13921" y="39931"/>
                  </a:lnTo>
                  <a:lnTo>
                    <a:pt x="13851" y="40095"/>
                  </a:lnTo>
                  <a:lnTo>
                    <a:pt x="13746" y="40258"/>
                  </a:lnTo>
                  <a:lnTo>
                    <a:pt x="13629" y="40422"/>
                  </a:lnTo>
                  <a:lnTo>
                    <a:pt x="13501" y="40574"/>
                  </a:lnTo>
                  <a:lnTo>
                    <a:pt x="13209" y="40866"/>
                  </a:lnTo>
                  <a:lnTo>
                    <a:pt x="12917" y="41134"/>
                  </a:lnTo>
                  <a:lnTo>
                    <a:pt x="12602" y="41379"/>
                  </a:lnTo>
                  <a:lnTo>
                    <a:pt x="12286" y="41601"/>
                  </a:lnTo>
                  <a:lnTo>
                    <a:pt x="11959" y="41800"/>
                  </a:lnTo>
                  <a:lnTo>
                    <a:pt x="11632" y="41975"/>
                  </a:lnTo>
                  <a:lnTo>
                    <a:pt x="11282" y="42139"/>
                  </a:lnTo>
                  <a:lnTo>
                    <a:pt x="10943" y="42290"/>
                  </a:lnTo>
                  <a:lnTo>
                    <a:pt x="10593" y="42431"/>
                  </a:lnTo>
                  <a:lnTo>
                    <a:pt x="10231" y="42547"/>
                  </a:lnTo>
                  <a:lnTo>
                    <a:pt x="9869" y="42664"/>
                  </a:lnTo>
                  <a:lnTo>
                    <a:pt x="9507" y="42769"/>
                  </a:lnTo>
                  <a:lnTo>
                    <a:pt x="9133" y="42863"/>
                  </a:lnTo>
                  <a:lnTo>
                    <a:pt x="8759" y="42944"/>
                  </a:lnTo>
                  <a:lnTo>
                    <a:pt x="8012" y="43120"/>
                  </a:lnTo>
                  <a:lnTo>
                    <a:pt x="7264" y="43283"/>
                  </a:lnTo>
                  <a:lnTo>
                    <a:pt x="6505" y="43447"/>
                  </a:lnTo>
                  <a:lnTo>
                    <a:pt x="6143" y="43540"/>
                  </a:lnTo>
                  <a:lnTo>
                    <a:pt x="5769" y="43634"/>
                  </a:lnTo>
                  <a:lnTo>
                    <a:pt x="5396" y="43750"/>
                  </a:lnTo>
                  <a:lnTo>
                    <a:pt x="5034" y="43867"/>
                  </a:lnTo>
                  <a:lnTo>
                    <a:pt x="4672" y="43996"/>
                  </a:lnTo>
                  <a:lnTo>
                    <a:pt x="4321" y="44136"/>
                  </a:lnTo>
                  <a:lnTo>
                    <a:pt x="3971" y="44288"/>
                  </a:lnTo>
                  <a:lnTo>
                    <a:pt x="3632" y="44463"/>
                  </a:lnTo>
                  <a:lnTo>
                    <a:pt x="3294" y="44661"/>
                  </a:lnTo>
                  <a:lnTo>
                    <a:pt x="2967" y="44871"/>
                  </a:lnTo>
                  <a:lnTo>
                    <a:pt x="2639" y="45093"/>
                  </a:lnTo>
                  <a:lnTo>
                    <a:pt x="2324" y="45350"/>
                  </a:lnTo>
                  <a:lnTo>
                    <a:pt x="2056" y="45607"/>
                  </a:lnTo>
                  <a:lnTo>
                    <a:pt x="1799" y="45876"/>
                  </a:lnTo>
                  <a:lnTo>
                    <a:pt x="1577" y="46145"/>
                  </a:lnTo>
                  <a:lnTo>
                    <a:pt x="1378" y="46425"/>
                  </a:lnTo>
                  <a:lnTo>
                    <a:pt x="1203" y="46717"/>
                  </a:lnTo>
                  <a:lnTo>
                    <a:pt x="1039" y="47009"/>
                  </a:lnTo>
                  <a:lnTo>
                    <a:pt x="899" y="47312"/>
                  </a:lnTo>
                  <a:lnTo>
                    <a:pt x="771" y="47628"/>
                  </a:lnTo>
                  <a:lnTo>
                    <a:pt x="666" y="47943"/>
                  </a:lnTo>
                  <a:lnTo>
                    <a:pt x="572" y="48270"/>
                  </a:lnTo>
                  <a:lnTo>
                    <a:pt x="491" y="48597"/>
                  </a:lnTo>
                  <a:lnTo>
                    <a:pt x="420" y="48936"/>
                  </a:lnTo>
                  <a:lnTo>
                    <a:pt x="350" y="49286"/>
                  </a:lnTo>
                  <a:lnTo>
                    <a:pt x="304" y="49637"/>
                  </a:lnTo>
                  <a:lnTo>
                    <a:pt x="210" y="50349"/>
                  </a:lnTo>
                  <a:lnTo>
                    <a:pt x="82" y="51528"/>
                  </a:lnTo>
                  <a:lnTo>
                    <a:pt x="35" y="52159"/>
                  </a:lnTo>
                  <a:lnTo>
                    <a:pt x="12" y="52463"/>
                  </a:lnTo>
                  <a:lnTo>
                    <a:pt x="0" y="52778"/>
                  </a:lnTo>
                  <a:lnTo>
                    <a:pt x="0" y="53093"/>
                  </a:lnTo>
                  <a:lnTo>
                    <a:pt x="0" y="53409"/>
                  </a:lnTo>
                  <a:lnTo>
                    <a:pt x="23" y="53712"/>
                  </a:lnTo>
                  <a:lnTo>
                    <a:pt x="58" y="54028"/>
                  </a:lnTo>
                  <a:lnTo>
                    <a:pt x="105" y="54320"/>
                  </a:lnTo>
                  <a:lnTo>
                    <a:pt x="164" y="54612"/>
                  </a:lnTo>
                  <a:lnTo>
                    <a:pt x="245" y="54892"/>
                  </a:lnTo>
                  <a:lnTo>
                    <a:pt x="350" y="55172"/>
                  </a:lnTo>
                  <a:lnTo>
                    <a:pt x="420" y="55324"/>
                  </a:lnTo>
                  <a:lnTo>
                    <a:pt x="491" y="55464"/>
                  </a:lnTo>
                  <a:lnTo>
                    <a:pt x="572" y="55593"/>
                  </a:lnTo>
                  <a:lnTo>
                    <a:pt x="666" y="55721"/>
                  </a:lnTo>
                  <a:lnTo>
                    <a:pt x="759" y="55838"/>
                  </a:lnTo>
                  <a:lnTo>
                    <a:pt x="864" y="55943"/>
                  </a:lnTo>
                  <a:lnTo>
                    <a:pt x="969" y="56048"/>
                  </a:lnTo>
                  <a:lnTo>
                    <a:pt x="1086" y="56142"/>
                  </a:lnTo>
                  <a:lnTo>
                    <a:pt x="1203" y="56223"/>
                  </a:lnTo>
                  <a:lnTo>
                    <a:pt x="1320" y="56305"/>
                  </a:lnTo>
                  <a:lnTo>
                    <a:pt x="1448" y="56375"/>
                  </a:lnTo>
                  <a:lnTo>
                    <a:pt x="1588" y="56445"/>
                  </a:lnTo>
                  <a:lnTo>
                    <a:pt x="1857" y="56574"/>
                  </a:lnTo>
                  <a:lnTo>
                    <a:pt x="2149" y="56679"/>
                  </a:lnTo>
                  <a:lnTo>
                    <a:pt x="2441" y="56761"/>
                  </a:lnTo>
                  <a:lnTo>
                    <a:pt x="2745" y="56831"/>
                  </a:lnTo>
                  <a:lnTo>
                    <a:pt x="3060" y="56889"/>
                  </a:lnTo>
                  <a:lnTo>
                    <a:pt x="3375" y="56948"/>
                  </a:lnTo>
                  <a:lnTo>
                    <a:pt x="3994" y="57029"/>
                  </a:lnTo>
                  <a:lnTo>
                    <a:pt x="4613" y="57123"/>
                  </a:lnTo>
                  <a:lnTo>
                    <a:pt x="4438" y="56983"/>
                  </a:lnTo>
                  <a:lnTo>
                    <a:pt x="4275" y="56831"/>
                  </a:lnTo>
                  <a:lnTo>
                    <a:pt x="4123" y="56667"/>
                  </a:lnTo>
                  <a:lnTo>
                    <a:pt x="3983" y="56504"/>
                  </a:lnTo>
                  <a:lnTo>
                    <a:pt x="3877" y="56364"/>
                  </a:lnTo>
                  <a:lnTo>
                    <a:pt x="3772" y="56212"/>
                  </a:lnTo>
                  <a:lnTo>
                    <a:pt x="3691" y="56048"/>
                  </a:lnTo>
                  <a:lnTo>
                    <a:pt x="3609" y="55873"/>
                  </a:lnTo>
                  <a:lnTo>
                    <a:pt x="3539" y="55710"/>
                  </a:lnTo>
                  <a:lnTo>
                    <a:pt x="3492" y="55523"/>
                  </a:lnTo>
                  <a:lnTo>
                    <a:pt x="3445" y="55348"/>
                  </a:lnTo>
                  <a:lnTo>
                    <a:pt x="3410" y="55161"/>
                  </a:lnTo>
                  <a:lnTo>
                    <a:pt x="3399" y="54985"/>
                  </a:lnTo>
                  <a:lnTo>
                    <a:pt x="3399" y="54799"/>
                  </a:lnTo>
                  <a:lnTo>
                    <a:pt x="3410" y="54623"/>
                  </a:lnTo>
                  <a:lnTo>
                    <a:pt x="3445" y="54448"/>
                  </a:lnTo>
                  <a:lnTo>
                    <a:pt x="3492" y="54273"/>
                  </a:lnTo>
                  <a:lnTo>
                    <a:pt x="3562" y="54110"/>
                  </a:lnTo>
                  <a:lnTo>
                    <a:pt x="3644" y="53958"/>
                  </a:lnTo>
                  <a:lnTo>
                    <a:pt x="3749" y="53818"/>
                  </a:lnTo>
                  <a:lnTo>
                    <a:pt x="3819" y="53736"/>
                  </a:lnTo>
                  <a:lnTo>
                    <a:pt x="3889" y="53666"/>
                  </a:lnTo>
                  <a:lnTo>
                    <a:pt x="3971" y="53607"/>
                  </a:lnTo>
                  <a:lnTo>
                    <a:pt x="4053" y="53549"/>
                  </a:lnTo>
                  <a:lnTo>
                    <a:pt x="4228" y="53456"/>
                  </a:lnTo>
                  <a:lnTo>
                    <a:pt x="4426" y="53374"/>
                  </a:lnTo>
                  <a:lnTo>
                    <a:pt x="4625" y="53315"/>
                  </a:lnTo>
                  <a:lnTo>
                    <a:pt x="4823" y="53280"/>
                  </a:lnTo>
                  <a:lnTo>
                    <a:pt x="5034" y="53245"/>
                  </a:lnTo>
                  <a:lnTo>
                    <a:pt x="5232" y="53210"/>
                  </a:lnTo>
                  <a:lnTo>
                    <a:pt x="5805" y="53152"/>
                  </a:lnTo>
                  <a:lnTo>
                    <a:pt x="6388" y="53105"/>
                  </a:lnTo>
                  <a:lnTo>
                    <a:pt x="6680" y="53070"/>
                  </a:lnTo>
                  <a:lnTo>
                    <a:pt x="6961" y="53023"/>
                  </a:lnTo>
                  <a:lnTo>
                    <a:pt x="7253" y="52965"/>
                  </a:lnTo>
                  <a:lnTo>
                    <a:pt x="7533" y="52883"/>
                  </a:lnTo>
                  <a:lnTo>
                    <a:pt x="7767" y="52813"/>
                  </a:lnTo>
                  <a:lnTo>
                    <a:pt x="7977" y="52731"/>
                  </a:lnTo>
                  <a:lnTo>
                    <a:pt x="8199" y="52638"/>
                  </a:lnTo>
                  <a:lnTo>
                    <a:pt x="8409" y="52533"/>
                  </a:lnTo>
                  <a:lnTo>
                    <a:pt x="8607" y="52416"/>
                  </a:lnTo>
                  <a:lnTo>
                    <a:pt x="8794" y="52299"/>
                  </a:lnTo>
                  <a:lnTo>
                    <a:pt x="8981" y="52171"/>
                  </a:lnTo>
                  <a:lnTo>
                    <a:pt x="9168" y="52042"/>
                  </a:lnTo>
                  <a:lnTo>
                    <a:pt x="9343" y="51902"/>
                  </a:lnTo>
                  <a:lnTo>
                    <a:pt x="9507" y="51750"/>
                  </a:lnTo>
                  <a:lnTo>
                    <a:pt x="9670" y="51599"/>
                  </a:lnTo>
                  <a:lnTo>
                    <a:pt x="9834" y="51435"/>
                  </a:lnTo>
                  <a:lnTo>
                    <a:pt x="10137" y="51108"/>
                  </a:lnTo>
                  <a:lnTo>
                    <a:pt x="10418" y="50758"/>
                  </a:lnTo>
                  <a:lnTo>
                    <a:pt x="10686" y="50384"/>
                  </a:lnTo>
                  <a:lnTo>
                    <a:pt x="10943" y="50010"/>
                  </a:lnTo>
                  <a:lnTo>
                    <a:pt x="11189" y="49613"/>
                  </a:lnTo>
                  <a:lnTo>
                    <a:pt x="11434" y="49216"/>
                  </a:lnTo>
                  <a:lnTo>
                    <a:pt x="11889" y="48410"/>
                  </a:lnTo>
                  <a:lnTo>
                    <a:pt x="12333" y="47616"/>
                  </a:lnTo>
                  <a:lnTo>
                    <a:pt x="12543" y="47254"/>
                  </a:lnTo>
                  <a:lnTo>
                    <a:pt x="12765" y="46892"/>
                  </a:lnTo>
                  <a:lnTo>
                    <a:pt x="12999" y="46542"/>
                  </a:lnTo>
                  <a:lnTo>
                    <a:pt x="13244" y="46191"/>
                  </a:lnTo>
                  <a:lnTo>
                    <a:pt x="13501" y="45864"/>
                  </a:lnTo>
                  <a:lnTo>
                    <a:pt x="13781" y="45549"/>
                  </a:lnTo>
                  <a:lnTo>
                    <a:pt x="13933" y="45397"/>
                  </a:lnTo>
                  <a:lnTo>
                    <a:pt x="14085" y="45257"/>
                  </a:lnTo>
                  <a:lnTo>
                    <a:pt x="14248" y="45117"/>
                  </a:lnTo>
                  <a:lnTo>
                    <a:pt x="14412" y="44988"/>
                  </a:lnTo>
                  <a:lnTo>
                    <a:pt x="14762" y="44731"/>
                  </a:lnTo>
                  <a:lnTo>
                    <a:pt x="15124" y="44509"/>
                  </a:lnTo>
                  <a:lnTo>
                    <a:pt x="15498" y="44299"/>
                  </a:lnTo>
                  <a:lnTo>
                    <a:pt x="15883" y="44112"/>
                  </a:lnTo>
                  <a:lnTo>
                    <a:pt x="16281" y="43937"/>
                  </a:lnTo>
                  <a:lnTo>
                    <a:pt x="16678" y="43774"/>
                  </a:lnTo>
                  <a:lnTo>
                    <a:pt x="17086" y="43622"/>
                  </a:lnTo>
                  <a:lnTo>
                    <a:pt x="17495" y="43482"/>
                  </a:lnTo>
                  <a:lnTo>
                    <a:pt x="18371" y="43190"/>
                  </a:lnTo>
                  <a:lnTo>
                    <a:pt x="19270" y="42921"/>
                  </a:lnTo>
                  <a:lnTo>
                    <a:pt x="20170" y="42641"/>
                  </a:lnTo>
                  <a:lnTo>
                    <a:pt x="20625" y="42501"/>
                  </a:lnTo>
                  <a:lnTo>
                    <a:pt x="21069" y="42349"/>
                  </a:lnTo>
                  <a:lnTo>
                    <a:pt x="21513" y="42197"/>
                  </a:lnTo>
                  <a:lnTo>
                    <a:pt x="21945" y="42022"/>
                  </a:lnTo>
                  <a:lnTo>
                    <a:pt x="22377" y="41847"/>
                  </a:lnTo>
                  <a:lnTo>
                    <a:pt x="22797" y="41648"/>
                  </a:lnTo>
                  <a:lnTo>
                    <a:pt x="23218" y="41438"/>
                  </a:lnTo>
                  <a:lnTo>
                    <a:pt x="23627" y="41204"/>
                  </a:lnTo>
                  <a:lnTo>
                    <a:pt x="24012" y="40959"/>
                  </a:lnTo>
                  <a:lnTo>
                    <a:pt x="24397" y="40690"/>
                  </a:lnTo>
                  <a:lnTo>
                    <a:pt x="24643" y="40504"/>
                  </a:lnTo>
                  <a:lnTo>
                    <a:pt x="24865" y="40305"/>
                  </a:lnTo>
                  <a:lnTo>
                    <a:pt x="25087" y="40106"/>
                  </a:lnTo>
                  <a:lnTo>
                    <a:pt x="25297" y="39896"/>
                  </a:lnTo>
                  <a:lnTo>
                    <a:pt x="25495" y="39674"/>
                  </a:lnTo>
                  <a:lnTo>
                    <a:pt x="25694" y="39452"/>
                  </a:lnTo>
                  <a:lnTo>
                    <a:pt x="25881" y="39231"/>
                  </a:lnTo>
                  <a:lnTo>
                    <a:pt x="26056" y="38985"/>
                  </a:lnTo>
                  <a:lnTo>
                    <a:pt x="26219" y="38752"/>
                  </a:lnTo>
                  <a:lnTo>
                    <a:pt x="26383" y="38506"/>
                  </a:lnTo>
                  <a:lnTo>
                    <a:pt x="26546" y="38250"/>
                  </a:lnTo>
                  <a:lnTo>
                    <a:pt x="26698" y="37993"/>
                  </a:lnTo>
                  <a:lnTo>
                    <a:pt x="26838" y="37724"/>
                  </a:lnTo>
                  <a:lnTo>
                    <a:pt x="26979" y="37467"/>
                  </a:lnTo>
                  <a:lnTo>
                    <a:pt x="27235" y="36918"/>
                  </a:lnTo>
                  <a:lnTo>
                    <a:pt x="27469" y="36369"/>
                  </a:lnTo>
                  <a:lnTo>
                    <a:pt x="27679" y="35797"/>
                  </a:lnTo>
                  <a:lnTo>
                    <a:pt x="27878" y="35225"/>
                  </a:lnTo>
                  <a:lnTo>
                    <a:pt x="28053" y="34652"/>
                  </a:lnTo>
                  <a:lnTo>
                    <a:pt x="28216" y="34068"/>
                  </a:lnTo>
                  <a:lnTo>
                    <a:pt x="28368" y="33496"/>
                  </a:lnTo>
                  <a:lnTo>
                    <a:pt x="28508" y="32912"/>
                  </a:lnTo>
                  <a:lnTo>
                    <a:pt x="28637" y="32340"/>
                  </a:lnTo>
                  <a:lnTo>
                    <a:pt x="28777" y="31698"/>
                  </a:lnTo>
                  <a:lnTo>
                    <a:pt x="28894" y="31055"/>
                  </a:lnTo>
                  <a:lnTo>
                    <a:pt x="28999" y="30413"/>
                  </a:lnTo>
                  <a:lnTo>
                    <a:pt x="29081" y="29759"/>
                  </a:lnTo>
                  <a:lnTo>
                    <a:pt x="29162" y="29117"/>
                  </a:lnTo>
                  <a:lnTo>
                    <a:pt x="29221" y="28463"/>
                  </a:lnTo>
                  <a:lnTo>
                    <a:pt x="29279" y="27809"/>
                  </a:lnTo>
                  <a:lnTo>
                    <a:pt x="29314" y="27166"/>
                  </a:lnTo>
                  <a:lnTo>
                    <a:pt x="29349" y="26512"/>
                  </a:lnTo>
                  <a:lnTo>
                    <a:pt x="29373" y="25858"/>
                  </a:lnTo>
                  <a:lnTo>
                    <a:pt x="29396" y="24550"/>
                  </a:lnTo>
                  <a:lnTo>
                    <a:pt x="29396" y="23242"/>
                  </a:lnTo>
                  <a:lnTo>
                    <a:pt x="29384" y="21934"/>
                  </a:lnTo>
                  <a:lnTo>
                    <a:pt x="29361" y="20649"/>
                  </a:lnTo>
                  <a:lnTo>
                    <a:pt x="29373" y="19376"/>
                  </a:lnTo>
                  <a:lnTo>
                    <a:pt x="29384" y="18734"/>
                  </a:lnTo>
                  <a:lnTo>
                    <a:pt x="29396" y="18092"/>
                  </a:lnTo>
                  <a:lnTo>
                    <a:pt x="29431" y="17461"/>
                  </a:lnTo>
                  <a:lnTo>
                    <a:pt x="29466" y="16819"/>
                  </a:lnTo>
                  <a:lnTo>
                    <a:pt x="29525" y="16188"/>
                  </a:lnTo>
                  <a:lnTo>
                    <a:pt x="29595" y="15557"/>
                  </a:lnTo>
                  <a:lnTo>
                    <a:pt x="29676" y="14927"/>
                  </a:lnTo>
                  <a:lnTo>
                    <a:pt x="29781" y="14296"/>
                  </a:lnTo>
                  <a:lnTo>
                    <a:pt x="29898" y="13677"/>
                  </a:lnTo>
                  <a:lnTo>
                    <a:pt x="30050" y="13046"/>
                  </a:lnTo>
                  <a:lnTo>
                    <a:pt x="30214" y="12427"/>
                  </a:lnTo>
                  <a:lnTo>
                    <a:pt x="30400" y="11820"/>
                  </a:lnTo>
                  <a:lnTo>
                    <a:pt x="30587" y="11248"/>
                  </a:lnTo>
                  <a:lnTo>
                    <a:pt x="30798" y="10676"/>
                  </a:lnTo>
                  <a:lnTo>
                    <a:pt x="31218" y="9531"/>
                  </a:lnTo>
                  <a:lnTo>
                    <a:pt x="31650" y="8363"/>
                  </a:lnTo>
                  <a:lnTo>
                    <a:pt x="31860" y="7779"/>
                  </a:lnTo>
                  <a:lnTo>
                    <a:pt x="32059" y="7184"/>
                  </a:lnTo>
                  <a:lnTo>
                    <a:pt x="32234" y="6600"/>
                  </a:lnTo>
                  <a:lnTo>
                    <a:pt x="32386" y="6004"/>
                  </a:lnTo>
                  <a:lnTo>
                    <a:pt x="32456" y="5700"/>
                  </a:lnTo>
                  <a:lnTo>
                    <a:pt x="32514" y="5397"/>
                  </a:lnTo>
                  <a:lnTo>
                    <a:pt x="32561" y="5105"/>
                  </a:lnTo>
                  <a:lnTo>
                    <a:pt x="32608" y="4801"/>
                  </a:lnTo>
                  <a:lnTo>
                    <a:pt x="32643" y="4497"/>
                  </a:lnTo>
                  <a:lnTo>
                    <a:pt x="32678" y="4194"/>
                  </a:lnTo>
                  <a:lnTo>
                    <a:pt x="32690" y="3890"/>
                  </a:lnTo>
                  <a:lnTo>
                    <a:pt x="32701" y="3586"/>
                  </a:lnTo>
                  <a:lnTo>
                    <a:pt x="32690" y="3283"/>
                  </a:lnTo>
                  <a:lnTo>
                    <a:pt x="32678" y="2979"/>
                  </a:lnTo>
                  <a:lnTo>
                    <a:pt x="32655" y="2675"/>
                  </a:lnTo>
                  <a:lnTo>
                    <a:pt x="32619" y="2360"/>
                  </a:lnTo>
                  <a:lnTo>
                    <a:pt x="32561" y="2103"/>
                  </a:lnTo>
                  <a:lnTo>
                    <a:pt x="32491" y="1846"/>
                  </a:lnTo>
                  <a:lnTo>
                    <a:pt x="32444" y="1718"/>
                  </a:lnTo>
                  <a:lnTo>
                    <a:pt x="32386" y="1589"/>
                  </a:lnTo>
                  <a:lnTo>
                    <a:pt x="32328" y="1473"/>
                  </a:lnTo>
                  <a:lnTo>
                    <a:pt x="32269" y="1356"/>
                  </a:lnTo>
                  <a:lnTo>
                    <a:pt x="32199" y="1239"/>
                  </a:lnTo>
                  <a:lnTo>
                    <a:pt x="32117" y="1134"/>
                  </a:lnTo>
                  <a:lnTo>
                    <a:pt x="32024" y="1029"/>
                  </a:lnTo>
                  <a:lnTo>
                    <a:pt x="31930" y="935"/>
                  </a:lnTo>
                  <a:lnTo>
                    <a:pt x="31837" y="842"/>
                  </a:lnTo>
                  <a:lnTo>
                    <a:pt x="31720" y="772"/>
                  </a:lnTo>
                  <a:lnTo>
                    <a:pt x="31603" y="702"/>
                  </a:lnTo>
                  <a:lnTo>
                    <a:pt x="31487" y="632"/>
                  </a:lnTo>
                  <a:lnTo>
                    <a:pt x="31323" y="573"/>
                  </a:lnTo>
                  <a:lnTo>
                    <a:pt x="31160" y="538"/>
                  </a:lnTo>
                  <a:lnTo>
                    <a:pt x="30996" y="398"/>
                  </a:lnTo>
                  <a:lnTo>
                    <a:pt x="30833" y="281"/>
                  </a:lnTo>
                  <a:lnTo>
                    <a:pt x="30646" y="176"/>
                  </a:lnTo>
                  <a:lnTo>
                    <a:pt x="30447" y="94"/>
                  </a:lnTo>
                  <a:lnTo>
                    <a:pt x="30225" y="48"/>
                  </a:lnTo>
                  <a:lnTo>
                    <a:pt x="30003" y="13"/>
                  </a:lnTo>
                  <a:lnTo>
                    <a:pt x="29758" y="1"/>
                  </a:lnTo>
                  <a:close/>
                </a:path>
              </a:pathLst>
            </a:custGeom>
            <a:solidFill>
              <a:srgbClr val="7255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633;p21">
              <a:extLst>
                <a:ext uri="{FF2B5EF4-FFF2-40B4-BE49-F238E27FC236}">
                  <a16:creationId xmlns:a16="http://schemas.microsoft.com/office/drawing/2014/main" id="{F94F367F-C9F2-42C9-90C5-0D7038B41DC3}"/>
                </a:ext>
              </a:extLst>
            </p:cNvPr>
            <p:cNvSpPr/>
            <p:nvPr/>
          </p:nvSpPr>
          <p:spPr>
            <a:xfrm>
              <a:off x="5078229" y="2556828"/>
              <a:ext cx="134874" cy="295198"/>
            </a:xfrm>
            <a:custGeom>
              <a:avLst/>
              <a:gdLst/>
              <a:ahLst/>
              <a:cxnLst/>
              <a:rect l="l" t="t" r="r" b="b"/>
              <a:pathLst>
                <a:path w="4579" h="10022" extrusionOk="0">
                  <a:moveTo>
                    <a:pt x="2114" y="1"/>
                  </a:moveTo>
                  <a:lnTo>
                    <a:pt x="1927" y="13"/>
                  </a:lnTo>
                  <a:lnTo>
                    <a:pt x="1729" y="36"/>
                  </a:lnTo>
                  <a:lnTo>
                    <a:pt x="1495" y="71"/>
                  </a:lnTo>
                  <a:lnTo>
                    <a:pt x="1262" y="129"/>
                  </a:lnTo>
                  <a:lnTo>
                    <a:pt x="1016" y="211"/>
                  </a:lnTo>
                  <a:lnTo>
                    <a:pt x="900" y="258"/>
                  </a:lnTo>
                  <a:lnTo>
                    <a:pt x="783" y="316"/>
                  </a:lnTo>
                  <a:lnTo>
                    <a:pt x="666" y="386"/>
                  </a:lnTo>
                  <a:lnTo>
                    <a:pt x="561" y="456"/>
                  </a:lnTo>
                  <a:lnTo>
                    <a:pt x="456" y="538"/>
                  </a:lnTo>
                  <a:lnTo>
                    <a:pt x="362" y="632"/>
                  </a:lnTo>
                  <a:lnTo>
                    <a:pt x="281" y="737"/>
                  </a:lnTo>
                  <a:lnTo>
                    <a:pt x="199" y="853"/>
                  </a:lnTo>
                  <a:lnTo>
                    <a:pt x="140" y="970"/>
                  </a:lnTo>
                  <a:lnTo>
                    <a:pt x="82" y="1110"/>
                  </a:lnTo>
                  <a:lnTo>
                    <a:pt x="47" y="1262"/>
                  </a:lnTo>
                  <a:lnTo>
                    <a:pt x="12" y="1426"/>
                  </a:lnTo>
                  <a:lnTo>
                    <a:pt x="0" y="1601"/>
                  </a:lnTo>
                  <a:lnTo>
                    <a:pt x="12" y="1788"/>
                  </a:lnTo>
                  <a:lnTo>
                    <a:pt x="35" y="1986"/>
                  </a:lnTo>
                  <a:lnTo>
                    <a:pt x="70" y="2208"/>
                  </a:lnTo>
                  <a:lnTo>
                    <a:pt x="129" y="2418"/>
                  </a:lnTo>
                  <a:lnTo>
                    <a:pt x="199" y="2629"/>
                  </a:lnTo>
                  <a:lnTo>
                    <a:pt x="281" y="2815"/>
                  </a:lnTo>
                  <a:lnTo>
                    <a:pt x="374" y="2991"/>
                  </a:lnTo>
                  <a:lnTo>
                    <a:pt x="467" y="3154"/>
                  </a:lnTo>
                  <a:lnTo>
                    <a:pt x="573" y="3306"/>
                  </a:lnTo>
                  <a:lnTo>
                    <a:pt x="689" y="3446"/>
                  </a:lnTo>
                  <a:lnTo>
                    <a:pt x="806" y="3586"/>
                  </a:lnTo>
                  <a:lnTo>
                    <a:pt x="935" y="3703"/>
                  </a:lnTo>
                  <a:lnTo>
                    <a:pt x="1063" y="3832"/>
                  </a:lnTo>
                  <a:lnTo>
                    <a:pt x="1343" y="4053"/>
                  </a:lnTo>
                  <a:lnTo>
                    <a:pt x="1624" y="4264"/>
                  </a:lnTo>
                  <a:lnTo>
                    <a:pt x="1904" y="4474"/>
                  </a:lnTo>
                  <a:lnTo>
                    <a:pt x="2196" y="4696"/>
                  </a:lnTo>
                  <a:lnTo>
                    <a:pt x="2465" y="4918"/>
                  </a:lnTo>
                  <a:lnTo>
                    <a:pt x="2593" y="5034"/>
                  </a:lnTo>
                  <a:lnTo>
                    <a:pt x="2710" y="5163"/>
                  </a:lnTo>
                  <a:lnTo>
                    <a:pt x="2827" y="5303"/>
                  </a:lnTo>
                  <a:lnTo>
                    <a:pt x="2943" y="5443"/>
                  </a:lnTo>
                  <a:lnTo>
                    <a:pt x="3049" y="5607"/>
                  </a:lnTo>
                  <a:lnTo>
                    <a:pt x="3142" y="5770"/>
                  </a:lnTo>
                  <a:lnTo>
                    <a:pt x="3224" y="5945"/>
                  </a:lnTo>
                  <a:lnTo>
                    <a:pt x="3294" y="6132"/>
                  </a:lnTo>
                  <a:lnTo>
                    <a:pt x="3364" y="6343"/>
                  </a:lnTo>
                  <a:lnTo>
                    <a:pt x="3411" y="6564"/>
                  </a:lnTo>
                  <a:lnTo>
                    <a:pt x="3446" y="6798"/>
                  </a:lnTo>
                  <a:lnTo>
                    <a:pt x="3469" y="7055"/>
                  </a:lnTo>
                  <a:lnTo>
                    <a:pt x="3516" y="7545"/>
                  </a:lnTo>
                  <a:lnTo>
                    <a:pt x="3562" y="7989"/>
                  </a:lnTo>
                  <a:lnTo>
                    <a:pt x="3632" y="8363"/>
                  </a:lnTo>
                  <a:lnTo>
                    <a:pt x="3703" y="8702"/>
                  </a:lnTo>
                  <a:lnTo>
                    <a:pt x="3773" y="8982"/>
                  </a:lnTo>
                  <a:lnTo>
                    <a:pt x="3854" y="9227"/>
                  </a:lnTo>
                  <a:lnTo>
                    <a:pt x="3936" y="9426"/>
                  </a:lnTo>
                  <a:lnTo>
                    <a:pt x="4018" y="9589"/>
                  </a:lnTo>
                  <a:lnTo>
                    <a:pt x="4100" y="9718"/>
                  </a:lnTo>
                  <a:lnTo>
                    <a:pt x="4170" y="9823"/>
                  </a:lnTo>
                  <a:lnTo>
                    <a:pt x="4240" y="9893"/>
                  </a:lnTo>
                  <a:lnTo>
                    <a:pt x="4298" y="9951"/>
                  </a:lnTo>
                  <a:lnTo>
                    <a:pt x="4357" y="9986"/>
                  </a:lnTo>
                  <a:lnTo>
                    <a:pt x="4392" y="10010"/>
                  </a:lnTo>
                  <a:lnTo>
                    <a:pt x="4427" y="10021"/>
                  </a:lnTo>
                  <a:lnTo>
                    <a:pt x="4473" y="9216"/>
                  </a:lnTo>
                  <a:lnTo>
                    <a:pt x="4520" y="8351"/>
                  </a:lnTo>
                  <a:lnTo>
                    <a:pt x="4555" y="7347"/>
                  </a:lnTo>
                  <a:lnTo>
                    <a:pt x="4578" y="6284"/>
                  </a:lnTo>
                  <a:lnTo>
                    <a:pt x="4578" y="5759"/>
                  </a:lnTo>
                  <a:lnTo>
                    <a:pt x="4567" y="5268"/>
                  </a:lnTo>
                  <a:lnTo>
                    <a:pt x="4555" y="4813"/>
                  </a:lnTo>
                  <a:lnTo>
                    <a:pt x="4520" y="4415"/>
                  </a:lnTo>
                  <a:lnTo>
                    <a:pt x="4485" y="4088"/>
                  </a:lnTo>
                  <a:lnTo>
                    <a:pt x="4462" y="3948"/>
                  </a:lnTo>
                  <a:lnTo>
                    <a:pt x="4427" y="3832"/>
                  </a:lnTo>
                  <a:lnTo>
                    <a:pt x="4345" y="3610"/>
                  </a:lnTo>
                  <a:lnTo>
                    <a:pt x="4240" y="3341"/>
                  </a:lnTo>
                  <a:lnTo>
                    <a:pt x="4111" y="3061"/>
                  </a:lnTo>
                  <a:lnTo>
                    <a:pt x="3959" y="2757"/>
                  </a:lnTo>
                  <a:lnTo>
                    <a:pt x="3632" y="2126"/>
                  </a:lnTo>
                  <a:lnTo>
                    <a:pt x="3270" y="1496"/>
                  </a:lnTo>
                  <a:lnTo>
                    <a:pt x="2932" y="923"/>
                  </a:lnTo>
                  <a:lnTo>
                    <a:pt x="2640" y="445"/>
                  </a:lnTo>
                  <a:lnTo>
                    <a:pt x="2371" y="13"/>
                  </a:lnTo>
                  <a:lnTo>
                    <a:pt x="2243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634;p21">
              <a:extLst>
                <a:ext uri="{FF2B5EF4-FFF2-40B4-BE49-F238E27FC236}">
                  <a16:creationId xmlns:a16="http://schemas.microsoft.com/office/drawing/2014/main" id="{13E20184-2AFA-47B4-B687-33D3D707E0F4}"/>
                </a:ext>
              </a:extLst>
            </p:cNvPr>
            <p:cNvSpPr/>
            <p:nvPr/>
          </p:nvSpPr>
          <p:spPr>
            <a:xfrm>
              <a:off x="5078229" y="2556828"/>
              <a:ext cx="96347" cy="124565"/>
            </a:xfrm>
            <a:custGeom>
              <a:avLst/>
              <a:gdLst/>
              <a:ahLst/>
              <a:cxnLst/>
              <a:rect l="l" t="t" r="r" b="b"/>
              <a:pathLst>
                <a:path w="3271" h="4229" extrusionOk="0">
                  <a:moveTo>
                    <a:pt x="2114" y="1"/>
                  </a:moveTo>
                  <a:lnTo>
                    <a:pt x="1927" y="13"/>
                  </a:lnTo>
                  <a:lnTo>
                    <a:pt x="1729" y="36"/>
                  </a:lnTo>
                  <a:lnTo>
                    <a:pt x="1495" y="71"/>
                  </a:lnTo>
                  <a:lnTo>
                    <a:pt x="1262" y="129"/>
                  </a:lnTo>
                  <a:lnTo>
                    <a:pt x="1016" y="211"/>
                  </a:lnTo>
                  <a:lnTo>
                    <a:pt x="900" y="258"/>
                  </a:lnTo>
                  <a:lnTo>
                    <a:pt x="783" y="316"/>
                  </a:lnTo>
                  <a:lnTo>
                    <a:pt x="666" y="386"/>
                  </a:lnTo>
                  <a:lnTo>
                    <a:pt x="561" y="456"/>
                  </a:lnTo>
                  <a:lnTo>
                    <a:pt x="456" y="538"/>
                  </a:lnTo>
                  <a:lnTo>
                    <a:pt x="362" y="632"/>
                  </a:lnTo>
                  <a:lnTo>
                    <a:pt x="281" y="737"/>
                  </a:lnTo>
                  <a:lnTo>
                    <a:pt x="199" y="853"/>
                  </a:lnTo>
                  <a:lnTo>
                    <a:pt x="140" y="970"/>
                  </a:lnTo>
                  <a:lnTo>
                    <a:pt x="82" y="1110"/>
                  </a:lnTo>
                  <a:lnTo>
                    <a:pt x="47" y="1262"/>
                  </a:lnTo>
                  <a:lnTo>
                    <a:pt x="12" y="1426"/>
                  </a:lnTo>
                  <a:lnTo>
                    <a:pt x="0" y="1601"/>
                  </a:lnTo>
                  <a:lnTo>
                    <a:pt x="12" y="1788"/>
                  </a:lnTo>
                  <a:lnTo>
                    <a:pt x="35" y="1986"/>
                  </a:lnTo>
                  <a:lnTo>
                    <a:pt x="70" y="2208"/>
                  </a:lnTo>
                  <a:lnTo>
                    <a:pt x="117" y="2395"/>
                  </a:lnTo>
                  <a:lnTo>
                    <a:pt x="175" y="2570"/>
                  </a:lnTo>
                  <a:lnTo>
                    <a:pt x="246" y="2734"/>
                  </a:lnTo>
                  <a:lnTo>
                    <a:pt x="316" y="2886"/>
                  </a:lnTo>
                  <a:lnTo>
                    <a:pt x="397" y="3037"/>
                  </a:lnTo>
                  <a:lnTo>
                    <a:pt x="479" y="3166"/>
                  </a:lnTo>
                  <a:lnTo>
                    <a:pt x="573" y="3294"/>
                  </a:lnTo>
                  <a:lnTo>
                    <a:pt x="666" y="3423"/>
                  </a:lnTo>
                  <a:lnTo>
                    <a:pt x="771" y="3540"/>
                  </a:lnTo>
                  <a:lnTo>
                    <a:pt x="876" y="3645"/>
                  </a:lnTo>
                  <a:lnTo>
                    <a:pt x="1098" y="3855"/>
                  </a:lnTo>
                  <a:lnTo>
                    <a:pt x="1332" y="4042"/>
                  </a:lnTo>
                  <a:lnTo>
                    <a:pt x="1577" y="4229"/>
                  </a:lnTo>
                  <a:lnTo>
                    <a:pt x="1822" y="3913"/>
                  </a:lnTo>
                  <a:lnTo>
                    <a:pt x="2067" y="3598"/>
                  </a:lnTo>
                  <a:lnTo>
                    <a:pt x="2289" y="3259"/>
                  </a:lnTo>
                  <a:lnTo>
                    <a:pt x="2500" y="2921"/>
                  </a:lnTo>
                  <a:lnTo>
                    <a:pt x="2710" y="2582"/>
                  </a:lnTo>
                  <a:lnTo>
                    <a:pt x="2908" y="2220"/>
                  </a:lnTo>
                  <a:lnTo>
                    <a:pt x="3095" y="1869"/>
                  </a:lnTo>
                  <a:lnTo>
                    <a:pt x="3270" y="1507"/>
                  </a:lnTo>
                  <a:lnTo>
                    <a:pt x="2932" y="923"/>
                  </a:lnTo>
                  <a:lnTo>
                    <a:pt x="2640" y="445"/>
                  </a:lnTo>
                  <a:lnTo>
                    <a:pt x="2371" y="13"/>
                  </a:lnTo>
                  <a:lnTo>
                    <a:pt x="2243" y="1"/>
                  </a:lnTo>
                  <a:close/>
                </a:path>
              </a:pathLst>
            </a:custGeom>
            <a:solidFill>
              <a:srgbClr val="D17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635;p21">
              <a:extLst>
                <a:ext uri="{FF2B5EF4-FFF2-40B4-BE49-F238E27FC236}">
                  <a16:creationId xmlns:a16="http://schemas.microsoft.com/office/drawing/2014/main" id="{CC72B87E-D112-40E4-8C45-7BFCB68E1B7D}"/>
                </a:ext>
              </a:extLst>
            </p:cNvPr>
            <p:cNvSpPr/>
            <p:nvPr/>
          </p:nvSpPr>
          <p:spPr>
            <a:xfrm>
              <a:off x="4901050" y="1796918"/>
              <a:ext cx="287628" cy="793989"/>
            </a:xfrm>
            <a:custGeom>
              <a:avLst/>
              <a:gdLst/>
              <a:ahLst/>
              <a:cxnLst/>
              <a:rect l="l" t="t" r="r" b="b"/>
              <a:pathLst>
                <a:path w="9765" h="26956" extrusionOk="0">
                  <a:moveTo>
                    <a:pt x="1" y="0"/>
                  </a:moveTo>
                  <a:lnTo>
                    <a:pt x="71" y="257"/>
                  </a:lnTo>
                  <a:lnTo>
                    <a:pt x="152" y="642"/>
                  </a:lnTo>
                  <a:lnTo>
                    <a:pt x="374" y="1717"/>
                  </a:lnTo>
                  <a:lnTo>
                    <a:pt x="655" y="3153"/>
                  </a:lnTo>
                  <a:lnTo>
                    <a:pt x="970" y="4905"/>
                  </a:lnTo>
                  <a:lnTo>
                    <a:pt x="1729" y="9063"/>
                  </a:lnTo>
                  <a:lnTo>
                    <a:pt x="2558" y="13676"/>
                  </a:lnTo>
                  <a:lnTo>
                    <a:pt x="3376" y="18231"/>
                  </a:lnTo>
                  <a:lnTo>
                    <a:pt x="4112" y="22225"/>
                  </a:lnTo>
                  <a:lnTo>
                    <a:pt x="4427" y="23848"/>
                  </a:lnTo>
                  <a:lnTo>
                    <a:pt x="4684" y="25145"/>
                  </a:lnTo>
                  <a:lnTo>
                    <a:pt x="4882" y="26032"/>
                  </a:lnTo>
                  <a:lnTo>
                    <a:pt x="4953" y="26313"/>
                  </a:lnTo>
                  <a:lnTo>
                    <a:pt x="4999" y="26476"/>
                  </a:lnTo>
                  <a:lnTo>
                    <a:pt x="5046" y="26558"/>
                  </a:lnTo>
                  <a:lnTo>
                    <a:pt x="5104" y="26640"/>
                  </a:lnTo>
                  <a:lnTo>
                    <a:pt x="5174" y="26698"/>
                  </a:lnTo>
                  <a:lnTo>
                    <a:pt x="5256" y="26768"/>
                  </a:lnTo>
                  <a:lnTo>
                    <a:pt x="5338" y="26815"/>
                  </a:lnTo>
                  <a:lnTo>
                    <a:pt x="5431" y="26862"/>
                  </a:lnTo>
                  <a:lnTo>
                    <a:pt x="5525" y="26897"/>
                  </a:lnTo>
                  <a:lnTo>
                    <a:pt x="5630" y="26920"/>
                  </a:lnTo>
                  <a:lnTo>
                    <a:pt x="5747" y="26943"/>
                  </a:lnTo>
                  <a:lnTo>
                    <a:pt x="5863" y="26955"/>
                  </a:lnTo>
                  <a:lnTo>
                    <a:pt x="6109" y="26955"/>
                  </a:lnTo>
                  <a:lnTo>
                    <a:pt x="6377" y="26943"/>
                  </a:lnTo>
                  <a:lnTo>
                    <a:pt x="6669" y="26897"/>
                  </a:lnTo>
                  <a:lnTo>
                    <a:pt x="6950" y="26838"/>
                  </a:lnTo>
                  <a:lnTo>
                    <a:pt x="7253" y="26768"/>
                  </a:lnTo>
                  <a:lnTo>
                    <a:pt x="7545" y="26675"/>
                  </a:lnTo>
                  <a:lnTo>
                    <a:pt x="7837" y="26570"/>
                  </a:lnTo>
                  <a:lnTo>
                    <a:pt x="8129" y="26465"/>
                  </a:lnTo>
                  <a:lnTo>
                    <a:pt x="8398" y="26348"/>
                  </a:lnTo>
                  <a:lnTo>
                    <a:pt x="8655" y="26219"/>
                  </a:lnTo>
                  <a:lnTo>
                    <a:pt x="8900" y="26091"/>
                  </a:lnTo>
                  <a:lnTo>
                    <a:pt x="9285" y="25881"/>
                  </a:lnTo>
                  <a:lnTo>
                    <a:pt x="9437" y="25799"/>
                  </a:lnTo>
                  <a:lnTo>
                    <a:pt x="9554" y="25717"/>
                  </a:lnTo>
                  <a:lnTo>
                    <a:pt x="9601" y="25670"/>
                  </a:lnTo>
                  <a:lnTo>
                    <a:pt x="9647" y="25612"/>
                  </a:lnTo>
                  <a:lnTo>
                    <a:pt x="9683" y="25565"/>
                  </a:lnTo>
                  <a:lnTo>
                    <a:pt x="9706" y="25507"/>
                  </a:lnTo>
                  <a:lnTo>
                    <a:pt x="9729" y="25437"/>
                  </a:lnTo>
                  <a:lnTo>
                    <a:pt x="9741" y="25367"/>
                  </a:lnTo>
                  <a:lnTo>
                    <a:pt x="9764" y="25192"/>
                  </a:lnTo>
                  <a:lnTo>
                    <a:pt x="9753" y="24970"/>
                  </a:lnTo>
                  <a:lnTo>
                    <a:pt x="9729" y="24701"/>
                  </a:lnTo>
                  <a:lnTo>
                    <a:pt x="9694" y="24374"/>
                  </a:lnTo>
                  <a:lnTo>
                    <a:pt x="9636" y="23977"/>
                  </a:lnTo>
                  <a:lnTo>
                    <a:pt x="9484" y="22937"/>
                  </a:lnTo>
                  <a:lnTo>
                    <a:pt x="9285" y="21501"/>
                  </a:lnTo>
                  <a:lnTo>
                    <a:pt x="9169" y="20602"/>
                  </a:lnTo>
                  <a:lnTo>
                    <a:pt x="9040" y="19551"/>
                  </a:lnTo>
                  <a:lnTo>
                    <a:pt x="8772" y="17098"/>
                  </a:lnTo>
                  <a:lnTo>
                    <a:pt x="8491" y="14400"/>
                  </a:lnTo>
                  <a:lnTo>
                    <a:pt x="8211" y="11667"/>
                  </a:lnTo>
                  <a:lnTo>
                    <a:pt x="7767" y="7054"/>
                  </a:lnTo>
                  <a:lnTo>
                    <a:pt x="7580" y="51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636;p21">
              <a:extLst>
                <a:ext uri="{FF2B5EF4-FFF2-40B4-BE49-F238E27FC236}">
                  <a16:creationId xmlns:a16="http://schemas.microsoft.com/office/drawing/2014/main" id="{4E326AAC-3F84-4E6C-BBE2-1E272BF64C78}"/>
                </a:ext>
              </a:extLst>
            </p:cNvPr>
            <p:cNvSpPr/>
            <p:nvPr/>
          </p:nvSpPr>
          <p:spPr>
            <a:xfrm>
              <a:off x="4528135" y="4084629"/>
              <a:ext cx="288983" cy="400087"/>
            </a:xfrm>
            <a:custGeom>
              <a:avLst/>
              <a:gdLst/>
              <a:ahLst/>
              <a:cxnLst/>
              <a:rect l="l" t="t" r="r" b="b"/>
              <a:pathLst>
                <a:path w="9811" h="13583" extrusionOk="0">
                  <a:moveTo>
                    <a:pt x="281" y="0"/>
                  </a:moveTo>
                  <a:lnTo>
                    <a:pt x="187" y="1682"/>
                  </a:lnTo>
                  <a:lnTo>
                    <a:pt x="94" y="3293"/>
                  </a:lnTo>
                  <a:lnTo>
                    <a:pt x="36" y="4812"/>
                  </a:lnTo>
                  <a:lnTo>
                    <a:pt x="12" y="5524"/>
                  </a:lnTo>
                  <a:lnTo>
                    <a:pt x="1" y="6202"/>
                  </a:lnTo>
                  <a:lnTo>
                    <a:pt x="1" y="6832"/>
                  </a:lnTo>
                  <a:lnTo>
                    <a:pt x="12" y="7428"/>
                  </a:lnTo>
                  <a:lnTo>
                    <a:pt x="36" y="7965"/>
                  </a:lnTo>
                  <a:lnTo>
                    <a:pt x="71" y="8456"/>
                  </a:lnTo>
                  <a:lnTo>
                    <a:pt x="117" y="8888"/>
                  </a:lnTo>
                  <a:lnTo>
                    <a:pt x="187" y="9261"/>
                  </a:lnTo>
                  <a:lnTo>
                    <a:pt x="234" y="9425"/>
                  </a:lnTo>
                  <a:lnTo>
                    <a:pt x="269" y="9565"/>
                  </a:lnTo>
                  <a:lnTo>
                    <a:pt x="328" y="9694"/>
                  </a:lnTo>
                  <a:lnTo>
                    <a:pt x="374" y="9810"/>
                  </a:lnTo>
                  <a:lnTo>
                    <a:pt x="433" y="9892"/>
                  </a:lnTo>
                  <a:lnTo>
                    <a:pt x="491" y="9986"/>
                  </a:lnTo>
                  <a:lnTo>
                    <a:pt x="643" y="10172"/>
                  </a:lnTo>
                  <a:lnTo>
                    <a:pt x="841" y="10371"/>
                  </a:lnTo>
                  <a:lnTo>
                    <a:pt x="1052" y="10558"/>
                  </a:lnTo>
                  <a:lnTo>
                    <a:pt x="1297" y="10756"/>
                  </a:lnTo>
                  <a:lnTo>
                    <a:pt x="1577" y="10955"/>
                  </a:lnTo>
                  <a:lnTo>
                    <a:pt x="1869" y="11153"/>
                  </a:lnTo>
                  <a:lnTo>
                    <a:pt x="2185" y="11340"/>
                  </a:lnTo>
                  <a:lnTo>
                    <a:pt x="2523" y="11539"/>
                  </a:lnTo>
                  <a:lnTo>
                    <a:pt x="2874" y="11726"/>
                  </a:lnTo>
                  <a:lnTo>
                    <a:pt x="3236" y="11913"/>
                  </a:lnTo>
                  <a:lnTo>
                    <a:pt x="3609" y="12099"/>
                  </a:lnTo>
                  <a:lnTo>
                    <a:pt x="3995" y="12275"/>
                  </a:lnTo>
                  <a:lnTo>
                    <a:pt x="4392" y="12438"/>
                  </a:lnTo>
                  <a:lnTo>
                    <a:pt x="4789" y="12602"/>
                  </a:lnTo>
                  <a:lnTo>
                    <a:pt x="5186" y="12753"/>
                  </a:lnTo>
                  <a:lnTo>
                    <a:pt x="5583" y="12894"/>
                  </a:lnTo>
                  <a:lnTo>
                    <a:pt x="5969" y="13022"/>
                  </a:lnTo>
                  <a:lnTo>
                    <a:pt x="6366" y="13139"/>
                  </a:lnTo>
                  <a:lnTo>
                    <a:pt x="6739" y="13256"/>
                  </a:lnTo>
                  <a:lnTo>
                    <a:pt x="7101" y="13349"/>
                  </a:lnTo>
                  <a:lnTo>
                    <a:pt x="7463" y="13431"/>
                  </a:lnTo>
                  <a:lnTo>
                    <a:pt x="7802" y="13489"/>
                  </a:lnTo>
                  <a:lnTo>
                    <a:pt x="8117" y="13536"/>
                  </a:lnTo>
                  <a:lnTo>
                    <a:pt x="8421" y="13571"/>
                  </a:lnTo>
                  <a:lnTo>
                    <a:pt x="8701" y="13583"/>
                  </a:lnTo>
                  <a:lnTo>
                    <a:pt x="8947" y="13571"/>
                  </a:lnTo>
                  <a:lnTo>
                    <a:pt x="9169" y="13548"/>
                  </a:lnTo>
                  <a:lnTo>
                    <a:pt x="9274" y="13524"/>
                  </a:lnTo>
                  <a:lnTo>
                    <a:pt x="9367" y="13489"/>
                  </a:lnTo>
                  <a:lnTo>
                    <a:pt x="9449" y="13466"/>
                  </a:lnTo>
                  <a:lnTo>
                    <a:pt x="9531" y="13419"/>
                  </a:lnTo>
                  <a:lnTo>
                    <a:pt x="9601" y="13372"/>
                  </a:lnTo>
                  <a:lnTo>
                    <a:pt x="9647" y="13326"/>
                  </a:lnTo>
                  <a:lnTo>
                    <a:pt x="9706" y="13267"/>
                  </a:lnTo>
                  <a:lnTo>
                    <a:pt x="9741" y="13209"/>
                  </a:lnTo>
                  <a:lnTo>
                    <a:pt x="9776" y="13139"/>
                  </a:lnTo>
                  <a:lnTo>
                    <a:pt x="9788" y="13069"/>
                  </a:lnTo>
                  <a:lnTo>
                    <a:pt x="9811" y="12999"/>
                  </a:lnTo>
                  <a:lnTo>
                    <a:pt x="9811" y="12929"/>
                  </a:lnTo>
                  <a:lnTo>
                    <a:pt x="9811" y="12777"/>
                  </a:lnTo>
                  <a:lnTo>
                    <a:pt x="9776" y="12613"/>
                  </a:lnTo>
                  <a:lnTo>
                    <a:pt x="9718" y="12450"/>
                  </a:lnTo>
                  <a:lnTo>
                    <a:pt x="9636" y="12286"/>
                  </a:lnTo>
                  <a:lnTo>
                    <a:pt x="9542" y="12099"/>
                  </a:lnTo>
                  <a:lnTo>
                    <a:pt x="9414" y="11924"/>
                  </a:lnTo>
                  <a:lnTo>
                    <a:pt x="9274" y="11737"/>
                  </a:lnTo>
                  <a:lnTo>
                    <a:pt x="9122" y="11550"/>
                  </a:lnTo>
                  <a:lnTo>
                    <a:pt x="8958" y="11352"/>
                  </a:lnTo>
                  <a:lnTo>
                    <a:pt x="8772" y="11165"/>
                  </a:lnTo>
                  <a:lnTo>
                    <a:pt x="8386" y="10768"/>
                  </a:lnTo>
                  <a:lnTo>
                    <a:pt x="7966" y="10383"/>
                  </a:lnTo>
                  <a:lnTo>
                    <a:pt x="7534" y="9997"/>
                  </a:lnTo>
                  <a:lnTo>
                    <a:pt x="7101" y="9623"/>
                  </a:lnTo>
                  <a:lnTo>
                    <a:pt x="6296" y="8923"/>
                  </a:lnTo>
                  <a:lnTo>
                    <a:pt x="5945" y="8607"/>
                  </a:lnTo>
                  <a:lnTo>
                    <a:pt x="5653" y="8327"/>
                  </a:lnTo>
                  <a:lnTo>
                    <a:pt x="5536" y="8199"/>
                  </a:lnTo>
                  <a:lnTo>
                    <a:pt x="5443" y="8082"/>
                  </a:lnTo>
                  <a:lnTo>
                    <a:pt x="5361" y="7977"/>
                  </a:lnTo>
                  <a:lnTo>
                    <a:pt x="5303" y="7883"/>
                  </a:lnTo>
                  <a:lnTo>
                    <a:pt x="5291" y="7825"/>
                  </a:lnTo>
                  <a:lnTo>
                    <a:pt x="5268" y="7755"/>
                  </a:lnTo>
                  <a:lnTo>
                    <a:pt x="5233" y="7545"/>
                  </a:lnTo>
                  <a:lnTo>
                    <a:pt x="5209" y="7276"/>
                  </a:lnTo>
                  <a:lnTo>
                    <a:pt x="5198" y="6937"/>
                  </a:lnTo>
                  <a:lnTo>
                    <a:pt x="5186" y="6540"/>
                  </a:lnTo>
                  <a:lnTo>
                    <a:pt x="5174" y="6096"/>
                  </a:lnTo>
                  <a:lnTo>
                    <a:pt x="5186" y="5080"/>
                  </a:lnTo>
                  <a:lnTo>
                    <a:pt x="5221" y="3912"/>
                  </a:lnTo>
                  <a:lnTo>
                    <a:pt x="5268" y="2651"/>
                  </a:lnTo>
                  <a:lnTo>
                    <a:pt x="5315" y="1331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637;p21">
              <a:extLst>
                <a:ext uri="{FF2B5EF4-FFF2-40B4-BE49-F238E27FC236}">
                  <a16:creationId xmlns:a16="http://schemas.microsoft.com/office/drawing/2014/main" id="{C556BAA7-FF04-4278-A930-A57FB0601ED8}"/>
                </a:ext>
              </a:extLst>
            </p:cNvPr>
            <p:cNvSpPr/>
            <p:nvPr/>
          </p:nvSpPr>
          <p:spPr>
            <a:xfrm>
              <a:off x="4528135" y="4213971"/>
              <a:ext cx="288983" cy="270750"/>
            </a:xfrm>
            <a:custGeom>
              <a:avLst/>
              <a:gdLst/>
              <a:ahLst/>
              <a:cxnLst/>
              <a:rect l="l" t="t" r="r" b="b"/>
              <a:pathLst>
                <a:path w="9811" h="9192" extrusionOk="0">
                  <a:moveTo>
                    <a:pt x="1204" y="0"/>
                  </a:moveTo>
                  <a:lnTo>
                    <a:pt x="818" y="35"/>
                  </a:lnTo>
                  <a:lnTo>
                    <a:pt x="421" y="94"/>
                  </a:lnTo>
                  <a:lnTo>
                    <a:pt x="36" y="164"/>
                  </a:lnTo>
                  <a:lnTo>
                    <a:pt x="12" y="1086"/>
                  </a:lnTo>
                  <a:lnTo>
                    <a:pt x="1" y="1962"/>
                  </a:lnTo>
                  <a:lnTo>
                    <a:pt x="1" y="2757"/>
                  </a:lnTo>
                  <a:lnTo>
                    <a:pt x="24" y="3481"/>
                  </a:lnTo>
                  <a:lnTo>
                    <a:pt x="47" y="3808"/>
                  </a:lnTo>
                  <a:lnTo>
                    <a:pt x="71" y="4123"/>
                  </a:lnTo>
                  <a:lnTo>
                    <a:pt x="106" y="4403"/>
                  </a:lnTo>
                  <a:lnTo>
                    <a:pt x="152" y="4660"/>
                  </a:lnTo>
                  <a:lnTo>
                    <a:pt x="199" y="4894"/>
                  </a:lnTo>
                  <a:lnTo>
                    <a:pt x="246" y="5092"/>
                  </a:lnTo>
                  <a:lnTo>
                    <a:pt x="304" y="5268"/>
                  </a:lnTo>
                  <a:lnTo>
                    <a:pt x="374" y="5419"/>
                  </a:lnTo>
                  <a:lnTo>
                    <a:pt x="433" y="5501"/>
                  </a:lnTo>
                  <a:lnTo>
                    <a:pt x="491" y="5595"/>
                  </a:lnTo>
                  <a:lnTo>
                    <a:pt x="643" y="5781"/>
                  </a:lnTo>
                  <a:lnTo>
                    <a:pt x="841" y="5980"/>
                  </a:lnTo>
                  <a:lnTo>
                    <a:pt x="1052" y="6167"/>
                  </a:lnTo>
                  <a:lnTo>
                    <a:pt x="1297" y="6365"/>
                  </a:lnTo>
                  <a:lnTo>
                    <a:pt x="1577" y="6564"/>
                  </a:lnTo>
                  <a:lnTo>
                    <a:pt x="1869" y="6762"/>
                  </a:lnTo>
                  <a:lnTo>
                    <a:pt x="2185" y="6949"/>
                  </a:lnTo>
                  <a:lnTo>
                    <a:pt x="2523" y="7148"/>
                  </a:lnTo>
                  <a:lnTo>
                    <a:pt x="2874" y="7335"/>
                  </a:lnTo>
                  <a:lnTo>
                    <a:pt x="3236" y="7522"/>
                  </a:lnTo>
                  <a:lnTo>
                    <a:pt x="3609" y="7708"/>
                  </a:lnTo>
                  <a:lnTo>
                    <a:pt x="3995" y="7884"/>
                  </a:lnTo>
                  <a:lnTo>
                    <a:pt x="4392" y="8047"/>
                  </a:lnTo>
                  <a:lnTo>
                    <a:pt x="4789" y="8211"/>
                  </a:lnTo>
                  <a:lnTo>
                    <a:pt x="5186" y="8362"/>
                  </a:lnTo>
                  <a:lnTo>
                    <a:pt x="5583" y="8503"/>
                  </a:lnTo>
                  <a:lnTo>
                    <a:pt x="5969" y="8631"/>
                  </a:lnTo>
                  <a:lnTo>
                    <a:pt x="6366" y="8748"/>
                  </a:lnTo>
                  <a:lnTo>
                    <a:pt x="6739" y="8865"/>
                  </a:lnTo>
                  <a:lnTo>
                    <a:pt x="7101" y="8958"/>
                  </a:lnTo>
                  <a:lnTo>
                    <a:pt x="7463" y="9040"/>
                  </a:lnTo>
                  <a:lnTo>
                    <a:pt x="7802" y="9098"/>
                  </a:lnTo>
                  <a:lnTo>
                    <a:pt x="8117" y="9145"/>
                  </a:lnTo>
                  <a:lnTo>
                    <a:pt x="8421" y="9180"/>
                  </a:lnTo>
                  <a:lnTo>
                    <a:pt x="8701" y="9192"/>
                  </a:lnTo>
                  <a:lnTo>
                    <a:pt x="8947" y="9180"/>
                  </a:lnTo>
                  <a:lnTo>
                    <a:pt x="9169" y="9157"/>
                  </a:lnTo>
                  <a:lnTo>
                    <a:pt x="9274" y="9133"/>
                  </a:lnTo>
                  <a:lnTo>
                    <a:pt x="9367" y="9098"/>
                  </a:lnTo>
                  <a:lnTo>
                    <a:pt x="9449" y="9075"/>
                  </a:lnTo>
                  <a:lnTo>
                    <a:pt x="9531" y="9028"/>
                  </a:lnTo>
                  <a:lnTo>
                    <a:pt x="9601" y="8981"/>
                  </a:lnTo>
                  <a:lnTo>
                    <a:pt x="9647" y="8935"/>
                  </a:lnTo>
                  <a:lnTo>
                    <a:pt x="9706" y="8876"/>
                  </a:lnTo>
                  <a:lnTo>
                    <a:pt x="9741" y="8818"/>
                  </a:lnTo>
                  <a:lnTo>
                    <a:pt x="9776" y="8748"/>
                  </a:lnTo>
                  <a:lnTo>
                    <a:pt x="9788" y="8678"/>
                  </a:lnTo>
                  <a:lnTo>
                    <a:pt x="9811" y="8608"/>
                  </a:lnTo>
                  <a:lnTo>
                    <a:pt x="9811" y="8538"/>
                  </a:lnTo>
                  <a:lnTo>
                    <a:pt x="9811" y="8386"/>
                  </a:lnTo>
                  <a:lnTo>
                    <a:pt x="9776" y="8222"/>
                  </a:lnTo>
                  <a:lnTo>
                    <a:pt x="9718" y="8059"/>
                  </a:lnTo>
                  <a:lnTo>
                    <a:pt x="9636" y="7895"/>
                  </a:lnTo>
                  <a:lnTo>
                    <a:pt x="9542" y="7708"/>
                  </a:lnTo>
                  <a:lnTo>
                    <a:pt x="9414" y="7533"/>
                  </a:lnTo>
                  <a:lnTo>
                    <a:pt x="9274" y="7346"/>
                  </a:lnTo>
                  <a:lnTo>
                    <a:pt x="9122" y="7159"/>
                  </a:lnTo>
                  <a:lnTo>
                    <a:pt x="8958" y="6961"/>
                  </a:lnTo>
                  <a:lnTo>
                    <a:pt x="8772" y="6774"/>
                  </a:lnTo>
                  <a:lnTo>
                    <a:pt x="8386" y="6377"/>
                  </a:lnTo>
                  <a:lnTo>
                    <a:pt x="7966" y="5992"/>
                  </a:lnTo>
                  <a:lnTo>
                    <a:pt x="7534" y="5606"/>
                  </a:lnTo>
                  <a:lnTo>
                    <a:pt x="7101" y="5232"/>
                  </a:lnTo>
                  <a:lnTo>
                    <a:pt x="6296" y="4532"/>
                  </a:lnTo>
                  <a:lnTo>
                    <a:pt x="5945" y="4216"/>
                  </a:lnTo>
                  <a:lnTo>
                    <a:pt x="5653" y="3936"/>
                  </a:lnTo>
                  <a:lnTo>
                    <a:pt x="5536" y="3808"/>
                  </a:lnTo>
                  <a:lnTo>
                    <a:pt x="5443" y="3691"/>
                  </a:lnTo>
                  <a:lnTo>
                    <a:pt x="5361" y="3586"/>
                  </a:lnTo>
                  <a:lnTo>
                    <a:pt x="5303" y="3492"/>
                  </a:lnTo>
                  <a:lnTo>
                    <a:pt x="5279" y="3434"/>
                  </a:lnTo>
                  <a:lnTo>
                    <a:pt x="5268" y="3340"/>
                  </a:lnTo>
                  <a:lnTo>
                    <a:pt x="5233" y="3119"/>
                  </a:lnTo>
                  <a:lnTo>
                    <a:pt x="5209" y="2803"/>
                  </a:lnTo>
                  <a:lnTo>
                    <a:pt x="5186" y="2418"/>
                  </a:lnTo>
                  <a:lnTo>
                    <a:pt x="5186" y="1974"/>
                  </a:lnTo>
                  <a:lnTo>
                    <a:pt x="5174" y="1472"/>
                  </a:lnTo>
                  <a:lnTo>
                    <a:pt x="5198" y="327"/>
                  </a:lnTo>
                  <a:lnTo>
                    <a:pt x="4298" y="234"/>
                  </a:lnTo>
                  <a:lnTo>
                    <a:pt x="3411" y="129"/>
                  </a:lnTo>
                  <a:lnTo>
                    <a:pt x="2955" y="82"/>
                  </a:lnTo>
                  <a:lnTo>
                    <a:pt x="2512" y="35"/>
                  </a:lnTo>
                  <a:lnTo>
                    <a:pt x="2056" y="12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638;p21">
              <a:extLst>
                <a:ext uri="{FF2B5EF4-FFF2-40B4-BE49-F238E27FC236}">
                  <a16:creationId xmlns:a16="http://schemas.microsoft.com/office/drawing/2014/main" id="{DE6E2ABF-C6C9-41A1-BED2-785EBD440EC5}"/>
                </a:ext>
              </a:extLst>
            </p:cNvPr>
            <p:cNvSpPr/>
            <p:nvPr/>
          </p:nvSpPr>
          <p:spPr>
            <a:xfrm>
              <a:off x="4861491" y="3928099"/>
              <a:ext cx="319263" cy="441383"/>
            </a:xfrm>
            <a:custGeom>
              <a:avLst/>
              <a:gdLst/>
              <a:ahLst/>
              <a:cxnLst/>
              <a:rect l="l" t="t" r="r" b="b"/>
              <a:pathLst>
                <a:path w="10839" h="14985" extrusionOk="0">
                  <a:moveTo>
                    <a:pt x="316" y="0"/>
                  </a:moveTo>
                  <a:lnTo>
                    <a:pt x="199" y="1845"/>
                  </a:lnTo>
                  <a:lnTo>
                    <a:pt x="106" y="3632"/>
                  </a:lnTo>
                  <a:lnTo>
                    <a:pt x="36" y="5302"/>
                  </a:lnTo>
                  <a:lnTo>
                    <a:pt x="12" y="6097"/>
                  </a:lnTo>
                  <a:lnTo>
                    <a:pt x="1" y="6832"/>
                  </a:lnTo>
                  <a:lnTo>
                    <a:pt x="1" y="7533"/>
                  </a:lnTo>
                  <a:lnTo>
                    <a:pt x="12" y="8187"/>
                  </a:lnTo>
                  <a:lnTo>
                    <a:pt x="36" y="8783"/>
                  </a:lnTo>
                  <a:lnTo>
                    <a:pt x="82" y="9332"/>
                  </a:lnTo>
                  <a:lnTo>
                    <a:pt x="129" y="9810"/>
                  </a:lnTo>
                  <a:lnTo>
                    <a:pt x="164" y="10021"/>
                  </a:lnTo>
                  <a:lnTo>
                    <a:pt x="211" y="10219"/>
                  </a:lnTo>
                  <a:lnTo>
                    <a:pt x="257" y="10394"/>
                  </a:lnTo>
                  <a:lnTo>
                    <a:pt x="304" y="10558"/>
                  </a:lnTo>
                  <a:lnTo>
                    <a:pt x="351" y="10698"/>
                  </a:lnTo>
                  <a:lnTo>
                    <a:pt x="409" y="10815"/>
                  </a:lnTo>
                  <a:lnTo>
                    <a:pt x="479" y="10920"/>
                  </a:lnTo>
                  <a:lnTo>
                    <a:pt x="549" y="11013"/>
                  </a:lnTo>
                  <a:lnTo>
                    <a:pt x="713" y="11224"/>
                  </a:lnTo>
                  <a:lnTo>
                    <a:pt x="923" y="11434"/>
                  </a:lnTo>
                  <a:lnTo>
                    <a:pt x="1157" y="11644"/>
                  </a:lnTo>
                  <a:lnTo>
                    <a:pt x="1437" y="11866"/>
                  </a:lnTo>
                  <a:lnTo>
                    <a:pt x="1741" y="12088"/>
                  </a:lnTo>
                  <a:lnTo>
                    <a:pt x="2056" y="12298"/>
                  </a:lnTo>
                  <a:lnTo>
                    <a:pt x="2406" y="12520"/>
                  </a:lnTo>
                  <a:lnTo>
                    <a:pt x="2780" y="12730"/>
                  </a:lnTo>
                  <a:lnTo>
                    <a:pt x="3166" y="12940"/>
                  </a:lnTo>
                  <a:lnTo>
                    <a:pt x="3574" y="13139"/>
                  </a:lnTo>
                  <a:lnTo>
                    <a:pt x="3983" y="13337"/>
                  </a:lnTo>
                  <a:lnTo>
                    <a:pt x="4415" y="13536"/>
                  </a:lnTo>
                  <a:lnTo>
                    <a:pt x="4847" y="13723"/>
                  </a:lnTo>
                  <a:lnTo>
                    <a:pt x="5279" y="13898"/>
                  </a:lnTo>
                  <a:lnTo>
                    <a:pt x="5723" y="14073"/>
                  </a:lnTo>
                  <a:lnTo>
                    <a:pt x="6155" y="14225"/>
                  </a:lnTo>
                  <a:lnTo>
                    <a:pt x="6587" y="14365"/>
                  </a:lnTo>
                  <a:lnTo>
                    <a:pt x="7020" y="14505"/>
                  </a:lnTo>
                  <a:lnTo>
                    <a:pt x="7440" y="14622"/>
                  </a:lnTo>
                  <a:lnTo>
                    <a:pt x="7849" y="14727"/>
                  </a:lnTo>
                  <a:lnTo>
                    <a:pt x="8234" y="14809"/>
                  </a:lnTo>
                  <a:lnTo>
                    <a:pt x="8608" y="14879"/>
                  </a:lnTo>
                  <a:lnTo>
                    <a:pt x="8958" y="14937"/>
                  </a:lnTo>
                  <a:lnTo>
                    <a:pt x="9297" y="14973"/>
                  </a:lnTo>
                  <a:lnTo>
                    <a:pt x="9601" y="14984"/>
                  </a:lnTo>
                  <a:lnTo>
                    <a:pt x="9881" y="14973"/>
                  </a:lnTo>
                  <a:lnTo>
                    <a:pt x="10126" y="14937"/>
                  </a:lnTo>
                  <a:lnTo>
                    <a:pt x="10231" y="14914"/>
                  </a:lnTo>
                  <a:lnTo>
                    <a:pt x="10336" y="14891"/>
                  </a:lnTo>
                  <a:lnTo>
                    <a:pt x="10430" y="14856"/>
                  </a:lnTo>
                  <a:lnTo>
                    <a:pt x="10512" y="14809"/>
                  </a:lnTo>
                  <a:lnTo>
                    <a:pt x="10593" y="14762"/>
                  </a:lnTo>
                  <a:lnTo>
                    <a:pt x="10652" y="14704"/>
                  </a:lnTo>
                  <a:lnTo>
                    <a:pt x="10710" y="14645"/>
                  </a:lnTo>
                  <a:lnTo>
                    <a:pt x="10745" y="14575"/>
                  </a:lnTo>
                  <a:lnTo>
                    <a:pt x="10780" y="14505"/>
                  </a:lnTo>
                  <a:lnTo>
                    <a:pt x="10804" y="14424"/>
                  </a:lnTo>
                  <a:lnTo>
                    <a:pt x="10827" y="14342"/>
                  </a:lnTo>
                  <a:lnTo>
                    <a:pt x="10827" y="14260"/>
                  </a:lnTo>
                  <a:lnTo>
                    <a:pt x="10839" y="14178"/>
                  </a:lnTo>
                  <a:lnTo>
                    <a:pt x="10827" y="14097"/>
                  </a:lnTo>
                  <a:lnTo>
                    <a:pt x="10792" y="13921"/>
                  </a:lnTo>
                  <a:lnTo>
                    <a:pt x="10722" y="13735"/>
                  </a:lnTo>
                  <a:lnTo>
                    <a:pt x="10640" y="13548"/>
                  </a:lnTo>
                  <a:lnTo>
                    <a:pt x="10523" y="13349"/>
                  </a:lnTo>
                  <a:lnTo>
                    <a:pt x="10395" y="13151"/>
                  </a:lnTo>
                  <a:lnTo>
                    <a:pt x="10243" y="12952"/>
                  </a:lnTo>
                  <a:lnTo>
                    <a:pt x="10068" y="12742"/>
                  </a:lnTo>
                  <a:lnTo>
                    <a:pt x="9881" y="12532"/>
                  </a:lnTo>
                  <a:lnTo>
                    <a:pt x="9682" y="12321"/>
                  </a:lnTo>
                  <a:lnTo>
                    <a:pt x="9250" y="11889"/>
                  </a:lnTo>
                  <a:lnTo>
                    <a:pt x="8795" y="11457"/>
                  </a:lnTo>
                  <a:lnTo>
                    <a:pt x="8316" y="11025"/>
                  </a:lnTo>
                  <a:lnTo>
                    <a:pt x="7837" y="10616"/>
                  </a:lnTo>
                  <a:lnTo>
                    <a:pt x="6938" y="9845"/>
                  </a:lnTo>
                  <a:lnTo>
                    <a:pt x="6564" y="9495"/>
                  </a:lnTo>
                  <a:lnTo>
                    <a:pt x="6237" y="9191"/>
                  </a:lnTo>
                  <a:lnTo>
                    <a:pt x="6109" y="9051"/>
                  </a:lnTo>
                  <a:lnTo>
                    <a:pt x="6004" y="8923"/>
                  </a:lnTo>
                  <a:lnTo>
                    <a:pt x="5922" y="8806"/>
                  </a:lnTo>
                  <a:lnTo>
                    <a:pt x="5852" y="8701"/>
                  </a:lnTo>
                  <a:lnTo>
                    <a:pt x="5828" y="8631"/>
                  </a:lnTo>
                  <a:lnTo>
                    <a:pt x="5817" y="8549"/>
                  </a:lnTo>
                  <a:lnTo>
                    <a:pt x="5782" y="8327"/>
                  </a:lnTo>
                  <a:lnTo>
                    <a:pt x="5747" y="8024"/>
                  </a:lnTo>
                  <a:lnTo>
                    <a:pt x="5735" y="7650"/>
                  </a:lnTo>
                  <a:lnTo>
                    <a:pt x="5723" y="7218"/>
                  </a:lnTo>
                  <a:lnTo>
                    <a:pt x="5712" y="6727"/>
                  </a:lnTo>
                  <a:lnTo>
                    <a:pt x="5723" y="5594"/>
                  </a:lnTo>
                  <a:lnTo>
                    <a:pt x="5758" y="4310"/>
                  </a:lnTo>
                  <a:lnTo>
                    <a:pt x="5805" y="2920"/>
                  </a:lnTo>
                  <a:lnTo>
                    <a:pt x="5875" y="1472"/>
                  </a:lnTo>
                  <a:lnTo>
                    <a:pt x="5945" y="0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639;p21">
              <a:extLst>
                <a:ext uri="{FF2B5EF4-FFF2-40B4-BE49-F238E27FC236}">
                  <a16:creationId xmlns:a16="http://schemas.microsoft.com/office/drawing/2014/main" id="{B5E45754-57C1-4C87-A56F-B4D0442BD8D3}"/>
                </a:ext>
              </a:extLst>
            </p:cNvPr>
            <p:cNvSpPr/>
            <p:nvPr/>
          </p:nvSpPr>
          <p:spPr>
            <a:xfrm>
              <a:off x="4861491" y="4117296"/>
              <a:ext cx="319263" cy="252194"/>
            </a:xfrm>
            <a:custGeom>
              <a:avLst/>
              <a:gdLst/>
              <a:ahLst/>
              <a:cxnLst/>
              <a:rect l="l" t="t" r="r" b="b"/>
              <a:pathLst>
                <a:path w="10839" h="8562" extrusionOk="0">
                  <a:moveTo>
                    <a:pt x="5712" y="1"/>
                  </a:moveTo>
                  <a:lnTo>
                    <a:pt x="5023" y="141"/>
                  </a:lnTo>
                  <a:lnTo>
                    <a:pt x="4310" y="257"/>
                  </a:lnTo>
                  <a:lnTo>
                    <a:pt x="3609" y="363"/>
                  </a:lnTo>
                  <a:lnTo>
                    <a:pt x="2897" y="433"/>
                  </a:lnTo>
                  <a:lnTo>
                    <a:pt x="2173" y="479"/>
                  </a:lnTo>
                  <a:lnTo>
                    <a:pt x="1449" y="514"/>
                  </a:lnTo>
                  <a:lnTo>
                    <a:pt x="725" y="526"/>
                  </a:lnTo>
                  <a:lnTo>
                    <a:pt x="1" y="514"/>
                  </a:lnTo>
                  <a:lnTo>
                    <a:pt x="1" y="1203"/>
                  </a:lnTo>
                  <a:lnTo>
                    <a:pt x="12" y="1834"/>
                  </a:lnTo>
                  <a:lnTo>
                    <a:pt x="36" y="2418"/>
                  </a:lnTo>
                  <a:lnTo>
                    <a:pt x="82" y="2944"/>
                  </a:lnTo>
                  <a:lnTo>
                    <a:pt x="141" y="3411"/>
                  </a:lnTo>
                  <a:lnTo>
                    <a:pt x="176" y="3609"/>
                  </a:lnTo>
                  <a:lnTo>
                    <a:pt x="211" y="3808"/>
                  </a:lnTo>
                  <a:lnTo>
                    <a:pt x="257" y="3983"/>
                  </a:lnTo>
                  <a:lnTo>
                    <a:pt x="304" y="4135"/>
                  </a:lnTo>
                  <a:lnTo>
                    <a:pt x="363" y="4275"/>
                  </a:lnTo>
                  <a:lnTo>
                    <a:pt x="409" y="4392"/>
                  </a:lnTo>
                  <a:lnTo>
                    <a:pt x="479" y="4497"/>
                  </a:lnTo>
                  <a:lnTo>
                    <a:pt x="549" y="4590"/>
                  </a:lnTo>
                  <a:lnTo>
                    <a:pt x="713" y="4801"/>
                  </a:lnTo>
                  <a:lnTo>
                    <a:pt x="923" y="5011"/>
                  </a:lnTo>
                  <a:lnTo>
                    <a:pt x="1157" y="5221"/>
                  </a:lnTo>
                  <a:lnTo>
                    <a:pt x="1437" y="5443"/>
                  </a:lnTo>
                  <a:lnTo>
                    <a:pt x="1741" y="5665"/>
                  </a:lnTo>
                  <a:lnTo>
                    <a:pt x="2056" y="5875"/>
                  </a:lnTo>
                  <a:lnTo>
                    <a:pt x="2406" y="6097"/>
                  </a:lnTo>
                  <a:lnTo>
                    <a:pt x="2780" y="6307"/>
                  </a:lnTo>
                  <a:lnTo>
                    <a:pt x="3166" y="6517"/>
                  </a:lnTo>
                  <a:lnTo>
                    <a:pt x="3574" y="6716"/>
                  </a:lnTo>
                  <a:lnTo>
                    <a:pt x="3983" y="6914"/>
                  </a:lnTo>
                  <a:lnTo>
                    <a:pt x="4415" y="7113"/>
                  </a:lnTo>
                  <a:lnTo>
                    <a:pt x="4847" y="7300"/>
                  </a:lnTo>
                  <a:lnTo>
                    <a:pt x="5279" y="7475"/>
                  </a:lnTo>
                  <a:lnTo>
                    <a:pt x="5723" y="7650"/>
                  </a:lnTo>
                  <a:lnTo>
                    <a:pt x="6155" y="7802"/>
                  </a:lnTo>
                  <a:lnTo>
                    <a:pt x="6587" y="7942"/>
                  </a:lnTo>
                  <a:lnTo>
                    <a:pt x="7020" y="8082"/>
                  </a:lnTo>
                  <a:lnTo>
                    <a:pt x="7440" y="8199"/>
                  </a:lnTo>
                  <a:lnTo>
                    <a:pt x="7849" y="8304"/>
                  </a:lnTo>
                  <a:lnTo>
                    <a:pt x="8234" y="8386"/>
                  </a:lnTo>
                  <a:lnTo>
                    <a:pt x="8608" y="8456"/>
                  </a:lnTo>
                  <a:lnTo>
                    <a:pt x="8958" y="8514"/>
                  </a:lnTo>
                  <a:lnTo>
                    <a:pt x="9297" y="8550"/>
                  </a:lnTo>
                  <a:lnTo>
                    <a:pt x="9601" y="8561"/>
                  </a:lnTo>
                  <a:lnTo>
                    <a:pt x="9881" y="8550"/>
                  </a:lnTo>
                  <a:lnTo>
                    <a:pt x="10126" y="8514"/>
                  </a:lnTo>
                  <a:lnTo>
                    <a:pt x="10231" y="8491"/>
                  </a:lnTo>
                  <a:lnTo>
                    <a:pt x="10336" y="8468"/>
                  </a:lnTo>
                  <a:lnTo>
                    <a:pt x="10430" y="8433"/>
                  </a:lnTo>
                  <a:lnTo>
                    <a:pt x="10512" y="8386"/>
                  </a:lnTo>
                  <a:lnTo>
                    <a:pt x="10593" y="8339"/>
                  </a:lnTo>
                  <a:lnTo>
                    <a:pt x="10652" y="8281"/>
                  </a:lnTo>
                  <a:lnTo>
                    <a:pt x="10710" y="8222"/>
                  </a:lnTo>
                  <a:lnTo>
                    <a:pt x="10745" y="8152"/>
                  </a:lnTo>
                  <a:lnTo>
                    <a:pt x="10780" y="8082"/>
                  </a:lnTo>
                  <a:lnTo>
                    <a:pt x="10804" y="8001"/>
                  </a:lnTo>
                  <a:lnTo>
                    <a:pt x="10827" y="7919"/>
                  </a:lnTo>
                  <a:lnTo>
                    <a:pt x="10827" y="7837"/>
                  </a:lnTo>
                  <a:lnTo>
                    <a:pt x="10839" y="7755"/>
                  </a:lnTo>
                  <a:lnTo>
                    <a:pt x="10827" y="7674"/>
                  </a:lnTo>
                  <a:lnTo>
                    <a:pt x="10792" y="7498"/>
                  </a:lnTo>
                  <a:lnTo>
                    <a:pt x="10722" y="7312"/>
                  </a:lnTo>
                  <a:lnTo>
                    <a:pt x="10640" y="7125"/>
                  </a:lnTo>
                  <a:lnTo>
                    <a:pt x="10523" y="6926"/>
                  </a:lnTo>
                  <a:lnTo>
                    <a:pt x="10395" y="6728"/>
                  </a:lnTo>
                  <a:lnTo>
                    <a:pt x="10243" y="6529"/>
                  </a:lnTo>
                  <a:lnTo>
                    <a:pt x="10068" y="6319"/>
                  </a:lnTo>
                  <a:lnTo>
                    <a:pt x="9881" y="6109"/>
                  </a:lnTo>
                  <a:lnTo>
                    <a:pt x="9682" y="5898"/>
                  </a:lnTo>
                  <a:lnTo>
                    <a:pt x="9250" y="5466"/>
                  </a:lnTo>
                  <a:lnTo>
                    <a:pt x="8795" y="5034"/>
                  </a:lnTo>
                  <a:lnTo>
                    <a:pt x="8316" y="4602"/>
                  </a:lnTo>
                  <a:lnTo>
                    <a:pt x="7837" y="4193"/>
                  </a:lnTo>
                  <a:lnTo>
                    <a:pt x="6938" y="3422"/>
                  </a:lnTo>
                  <a:lnTo>
                    <a:pt x="6564" y="3072"/>
                  </a:lnTo>
                  <a:lnTo>
                    <a:pt x="6237" y="2768"/>
                  </a:lnTo>
                  <a:lnTo>
                    <a:pt x="6109" y="2628"/>
                  </a:lnTo>
                  <a:lnTo>
                    <a:pt x="6004" y="2500"/>
                  </a:lnTo>
                  <a:lnTo>
                    <a:pt x="5922" y="2383"/>
                  </a:lnTo>
                  <a:lnTo>
                    <a:pt x="5852" y="2278"/>
                  </a:lnTo>
                  <a:lnTo>
                    <a:pt x="5817" y="2161"/>
                  </a:lnTo>
                  <a:lnTo>
                    <a:pt x="5793" y="1986"/>
                  </a:lnTo>
                  <a:lnTo>
                    <a:pt x="5758" y="1764"/>
                  </a:lnTo>
                  <a:lnTo>
                    <a:pt x="5747" y="1495"/>
                  </a:lnTo>
                  <a:lnTo>
                    <a:pt x="5723" y="818"/>
                  </a:lnTo>
                  <a:lnTo>
                    <a:pt x="5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640;p21">
              <a:extLst>
                <a:ext uri="{FF2B5EF4-FFF2-40B4-BE49-F238E27FC236}">
                  <a16:creationId xmlns:a16="http://schemas.microsoft.com/office/drawing/2014/main" id="{B89B4F2C-27BA-4D4D-9359-F87D22FCAC7B}"/>
                </a:ext>
              </a:extLst>
            </p:cNvPr>
            <p:cNvSpPr/>
            <p:nvPr/>
          </p:nvSpPr>
          <p:spPr>
            <a:xfrm>
              <a:off x="4862875" y="4179213"/>
              <a:ext cx="317878" cy="190279"/>
            </a:xfrm>
            <a:custGeom>
              <a:avLst/>
              <a:gdLst/>
              <a:ahLst/>
              <a:cxnLst/>
              <a:rect l="l" t="t" r="r" b="b"/>
              <a:pathLst>
                <a:path w="10792" h="6460" extrusionOk="0">
                  <a:moveTo>
                    <a:pt x="5758" y="1"/>
                  </a:moveTo>
                  <a:lnTo>
                    <a:pt x="5594" y="12"/>
                  </a:lnTo>
                  <a:lnTo>
                    <a:pt x="5419" y="47"/>
                  </a:lnTo>
                  <a:lnTo>
                    <a:pt x="5244" y="94"/>
                  </a:lnTo>
                  <a:lnTo>
                    <a:pt x="5081" y="153"/>
                  </a:lnTo>
                  <a:lnTo>
                    <a:pt x="4905" y="223"/>
                  </a:lnTo>
                  <a:lnTo>
                    <a:pt x="4730" y="304"/>
                  </a:lnTo>
                  <a:lnTo>
                    <a:pt x="4380" y="468"/>
                  </a:lnTo>
                  <a:lnTo>
                    <a:pt x="4018" y="643"/>
                  </a:lnTo>
                  <a:lnTo>
                    <a:pt x="3656" y="807"/>
                  </a:lnTo>
                  <a:lnTo>
                    <a:pt x="3457" y="877"/>
                  </a:lnTo>
                  <a:lnTo>
                    <a:pt x="3270" y="947"/>
                  </a:lnTo>
                  <a:lnTo>
                    <a:pt x="3072" y="993"/>
                  </a:lnTo>
                  <a:lnTo>
                    <a:pt x="2873" y="1028"/>
                  </a:lnTo>
                  <a:lnTo>
                    <a:pt x="2686" y="1052"/>
                  </a:lnTo>
                  <a:lnTo>
                    <a:pt x="2488" y="1064"/>
                  </a:lnTo>
                  <a:lnTo>
                    <a:pt x="2301" y="1064"/>
                  </a:lnTo>
                  <a:lnTo>
                    <a:pt x="2126" y="1052"/>
                  </a:lnTo>
                  <a:lnTo>
                    <a:pt x="1939" y="1040"/>
                  </a:lnTo>
                  <a:lnTo>
                    <a:pt x="1752" y="1017"/>
                  </a:lnTo>
                  <a:lnTo>
                    <a:pt x="1577" y="993"/>
                  </a:lnTo>
                  <a:lnTo>
                    <a:pt x="1390" y="958"/>
                  </a:lnTo>
                  <a:lnTo>
                    <a:pt x="1040" y="865"/>
                  </a:lnTo>
                  <a:lnTo>
                    <a:pt x="689" y="748"/>
                  </a:lnTo>
                  <a:lnTo>
                    <a:pt x="339" y="608"/>
                  </a:lnTo>
                  <a:lnTo>
                    <a:pt x="0" y="456"/>
                  </a:lnTo>
                  <a:lnTo>
                    <a:pt x="24" y="760"/>
                  </a:lnTo>
                  <a:lnTo>
                    <a:pt x="59" y="1052"/>
                  </a:lnTo>
                  <a:lnTo>
                    <a:pt x="94" y="1320"/>
                  </a:lnTo>
                  <a:lnTo>
                    <a:pt x="140" y="1566"/>
                  </a:lnTo>
                  <a:lnTo>
                    <a:pt x="187" y="1788"/>
                  </a:lnTo>
                  <a:lnTo>
                    <a:pt x="234" y="1974"/>
                  </a:lnTo>
                  <a:lnTo>
                    <a:pt x="304" y="2150"/>
                  </a:lnTo>
                  <a:lnTo>
                    <a:pt x="362" y="2290"/>
                  </a:lnTo>
                  <a:lnTo>
                    <a:pt x="432" y="2395"/>
                  </a:lnTo>
                  <a:lnTo>
                    <a:pt x="502" y="2488"/>
                  </a:lnTo>
                  <a:lnTo>
                    <a:pt x="666" y="2699"/>
                  </a:lnTo>
                  <a:lnTo>
                    <a:pt x="876" y="2909"/>
                  </a:lnTo>
                  <a:lnTo>
                    <a:pt x="1110" y="3119"/>
                  </a:lnTo>
                  <a:lnTo>
                    <a:pt x="1390" y="3341"/>
                  </a:lnTo>
                  <a:lnTo>
                    <a:pt x="1694" y="3563"/>
                  </a:lnTo>
                  <a:lnTo>
                    <a:pt x="2009" y="3773"/>
                  </a:lnTo>
                  <a:lnTo>
                    <a:pt x="2359" y="3995"/>
                  </a:lnTo>
                  <a:lnTo>
                    <a:pt x="2733" y="4205"/>
                  </a:lnTo>
                  <a:lnTo>
                    <a:pt x="3119" y="4415"/>
                  </a:lnTo>
                  <a:lnTo>
                    <a:pt x="3527" y="4614"/>
                  </a:lnTo>
                  <a:lnTo>
                    <a:pt x="3936" y="4812"/>
                  </a:lnTo>
                  <a:lnTo>
                    <a:pt x="4368" y="5011"/>
                  </a:lnTo>
                  <a:lnTo>
                    <a:pt x="4800" y="5198"/>
                  </a:lnTo>
                  <a:lnTo>
                    <a:pt x="5232" y="5373"/>
                  </a:lnTo>
                  <a:lnTo>
                    <a:pt x="5676" y="5548"/>
                  </a:lnTo>
                  <a:lnTo>
                    <a:pt x="6108" y="5700"/>
                  </a:lnTo>
                  <a:lnTo>
                    <a:pt x="6540" y="5840"/>
                  </a:lnTo>
                  <a:lnTo>
                    <a:pt x="6973" y="5980"/>
                  </a:lnTo>
                  <a:lnTo>
                    <a:pt x="7393" y="6097"/>
                  </a:lnTo>
                  <a:lnTo>
                    <a:pt x="7802" y="6202"/>
                  </a:lnTo>
                  <a:lnTo>
                    <a:pt x="8187" y="6284"/>
                  </a:lnTo>
                  <a:lnTo>
                    <a:pt x="8561" y="6354"/>
                  </a:lnTo>
                  <a:lnTo>
                    <a:pt x="8911" y="6412"/>
                  </a:lnTo>
                  <a:lnTo>
                    <a:pt x="9250" y="6448"/>
                  </a:lnTo>
                  <a:lnTo>
                    <a:pt x="9554" y="6459"/>
                  </a:lnTo>
                  <a:lnTo>
                    <a:pt x="9834" y="6448"/>
                  </a:lnTo>
                  <a:lnTo>
                    <a:pt x="10079" y="6412"/>
                  </a:lnTo>
                  <a:lnTo>
                    <a:pt x="10184" y="6389"/>
                  </a:lnTo>
                  <a:lnTo>
                    <a:pt x="10289" y="6366"/>
                  </a:lnTo>
                  <a:lnTo>
                    <a:pt x="10383" y="6331"/>
                  </a:lnTo>
                  <a:lnTo>
                    <a:pt x="10465" y="6284"/>
                  </a:lnTo>
                  <a:lnTo>
                    <a:pt x="10546" y="6237"/>
                  </a:lnTo>
                  <a:lnTo>
                    <a:pt x="10605" y="6179"/>
                  </a:lnTo>
                  <a:lnTo>
                    <a:pt x="10663" y="6120"/>
                  </a:lnTo>
                  <a:lnTo>
                    <a:pt x="10698" y="6050"/>
                  </a:lnTo>
                  <a:lnTo>
                    <a:pt x="10733" y="5980"/>
                  </a:lnTo>
                  <a:lnTo>
                    <a:pt x="10757" y="5899"/>
                  </a:lnTo>
                  <a:lnTo>
                    <a:pt x="10780" y="5817"/>
                  </a:lnTo>
                  <a:lnTo>
                    <a:pt x="10780" y="5735"/>
                  </a:lnTo>
                  <a:lnTo>
                    <a:pt x="10792" y="5653"/>
                  </a:lnTo>
                  <a:lnTo>
                    <a:pt x="10780" y="5572"/>
                  </a:lnTo>
                  <a:lnTo>
                    <a:pt x="10745" y="5396"/>
                  </a:lnTo>
                  <a:lnTo>
                    <a:pt x="10675" y="5210"/>
                  </a:lnTo>
                  <a:lnTo>
                    <a:pt x="10593" y="5023"/>
                  </a:lnTo>
                  <a:lnTo>
                    <a:pt x="10476" y="4824"/>
                  </a:lnTo>
                  <a:lnTo>
                    <a:pt x="10348" y="4626"/>
                  </a:lnTo>
                  <a:lnTo>
                    <a:pt x="10196" y="4427"/>
                  </a:lnTo>
                  <a:lnTo>
                    <a:pt x="10021" y="4217"/>
                  </a:lnTo>
                  <a:lnTo>
                    <a:pt x="9834" y="4007"/>
                  </a:lnTo>
                  <a:lnTo>
                    <a:pt x="9635" y="3796"/>
                  </a:lnTo>
                  <a:lnTo>
                    <a:pt x="9203" y="3364"/>
                  </a:lnTo>
                  <a:lnTo>
                    <a:pt x="8748" y="2932"/>
                  </a:lnTo>
                  <a:lnTo>
                    <a:pt x="8269" y="2500"/>
                  </a:lnTo>
                  <a:lnTo>
                    <a:pt x="7790" y="2091"/>
                  </a:lnTo>
                  <a:lnTo>
                    <a:pt x="6891" y="1320"/>
                  </a:lnTo>
                  <a:lnTo>
                    <a:pt x="6517" y="970"/>
                  </a:lnTo>
                  <a:lnTo>
                    <a:pt x="6190" y="666"/>
                  </a:lnTo>
                  <a:lnTo>
                    <a:pt x="6062" y="526"/>
                  </a:lnTo>
                  <a:lnTo>
                    <a:pt x="5957" y="398"/>
                  </a:lnTo>
                  <a:lnTo>
                    <a:pt x="5875" y="281"/>
                  </a:lnTo>
                  <a:lnTo>
                    <a:pt x="5805" y="176"/>
                  </a:lnTo>
                  <a:lnTo>
                    <a:pt x="5781" y="94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641;p21">
              <a:extLst>
                <a:ext uri="{FF2B5EF4-FFF2-40B4-BE49-F238E27FC236}">
                  <a16:creationId xmlns:a16="http://schemas.microsoft.com/office/drawing/2014/main" id="{E8D55EF7-32AF-4E26-AE9F-71B3512887C2}"/>
                </a:ext>
              </a:extLst>
            </p:cNvPr>
            <p:cNvSpPr/>
            <p:nvPr/>
          </p:nvSpPr>
          <p:spPr>
            <a:xfrm>
              <a:off x="4486160" y="2083114"/>
              <a:ext cx="490249" cy="2091246"/>
            </a:xfrm>
            <a:custGeom>
              <a:avLst/>
              <a:gdLst/>
              <a:ahLst/>
              <a:cxnLst/>
              <a:rect l="l" t="t" r="r" b="b"/>
              <a:pathLst>
                <a:path w="16644" h="70998" extrusionOk="0">
                  <a:moveTo>
                    <a:pt x="4777" y="1"/>
                  </a:moveTo>
                  <a:lnTo>
                    <a:pt x="4591" y="316"/>
                  </a:lnTo>
                  <a:lnTo>
                    <a:pt x="4380" y="690"/>
                  </a:lnTo>
                  <a:lnTo>
                    <a:pt x="4112" y="1192"/>
                  </a:lnTo>
                  <a:lnTo>
                    <a:pt x="3796" y="1811"/>
                  </a:lnTo>
                  <a:lnTo>
                    <a:pt x="3446" y="2535"/>
                  </a:lnTo>
                  <a:lnTo>
                    <a:pt x="3084" y="3353"/>
                  </a:lnTo>
                  <a:lnTo>
                    <a:pt x="2897" y="3785"/>
                  </a:lnTo>
                  <a:lnTo>
                    <a:pt x="2699" y="4240"/>
                  </a:lnTo>
                  <a:lnTo>
                    <a:pt x="2523" y="4719"/>
                  </a:lnTo>
                  <a:lnTo>
                    <a:pt x="2337" y="5210"/>
                  </a:lnTo>
                  <a:lnTo>
                    <a:pt x="2161" y="5712"/>
                  </a:lnTo>
                  <a:lnTo>
                    <a:pt x="1986" y="6214"/>
                  </a:lnTo>
                  <a:lnTo>
                    <a:pt x="1823" y="6740"/>
                  </a:lnTo>
                  <a:lnTo>
                    <a:pt x="1671" y="7277"/>
                  </a:lnTo>
                  <a:lnTo>
                    <a:pt x="1531" y="7814"/>
                  </a:lnTo>
                  <a:lnTo>
                    <a:pt x="1402" y="8351"/>
                  </a:lnTo>
                  <a:lnTo>
                    <a:pt x="1285" y="8900"/>
                  </a:lnTo>
                  <a:lnTo>
                    <a:pt x="1192" y="9461"/>
                  </a:lnTo>
                  <a:lnTo>
                    <a:pt x="1110" y="10010"/>
                  </a:lnTo>
                  <a:lnTo>
                    <a:pt x="1052" y="10559"/>
                  </a:lnTo>
                  <a:lnTo>
                    <a:pt x="1017" y="11108"/>
                  </a:lnTo>
                  <a:lnTo>
                    <a:pt x="1005" y="11657"/>
                  </a:lnTo>
                  <a:lnTo>
                    <a:pt x="1017" y="12194"/>
                  </a:lnTo>
                  <a:lnTo>
                    <a:pt x="1028" y="12462"/>
                  </a:lnTo>
                  <a:lnTo>
                    <a:pt x="1052" y="12731"/>
                  </a:lnTo>
                  <a:lnTo>
                    <a:pt x="1180" y="13922"/>
                  </a:lnTo>
                  <a:lnTo>
                    <a:pt x="1367" y="15347"/>
                  </a:lnTo>
                  <a:lnTo>
                    <a:pt x="1589" y="16959"/>
                  </a:lnTo>
                  <a:lnTo>
                    <a:pt x="1858" y="18734"/>
                  </a:lnTo>
                  <a:lnTo>
                    <a:pt x="2150" y="20626"/>
                  </a:lnTo>
                  <a:lnTo>
                    <a:pt x="2465" y="22600"/>
                  </a:lnTo>
                  <a:lnTo>
                    <a:pt x="2792" y="24608"/>
                  </a:lnTo>
                  <a:lnTo>
                    <a:pt x="3131" y="26617"/>
                  </a:lnTo>
                  <a:lnTo>
                    <a:pt x="3796" y="30495"/>
                  </a:lnTo>
                  <a:lnTo>
                    <a:pt x="4404" y="33917"/>
                  </a:lnTo>
                  <a:lnTo>
                    <a:pt x="4906" y="36579"/>
                  </a:lnTo>
                  <a:lnTo>
                    <a:pt x="5093" y="37525"/>
                  </a:lnTo>
                  <a:lnTo>
                    <a:pt x="5221" y="38156"/>
                  </a:lnTo>
                  <a:lnTo>
                    <a:pt x="5245" y="38296"/>
                  </a:lnTo>
                  <a:lnTo>
                    <a:pt x="5245" y="38471"/>
                  </a:lnTo>
                  <a:lnTo>
                    <a:pt x="5245" y="38682"/>
                  </a:lnTo>
                  <a:lnTo>
                    <a:pt x="5233" y="38939"/>
                  </a:lnTo>
                  <a:lnTo>
                    <a:pt x="5198" y="39219"/>
                  </a:lnTo>
                  <a:lnTo>
                    <a:pt x="5163" y="39534"/>
                  </a:lnTo>
                  <a:lnTo>
                    <a:pt x="5058" y="40247"/>
                  </a:lnTo>
                  <a:lnTo>
                    <a:pt x="4918" y="41087"/>
                  </a:lnTo>
                  <a:lnTo>
                    <a:pt x="4742" y="42033"/>
                  </a:lnTo>
                  <a:lnTo>
                    <a:pt x="4532" y="43073"/>
                  </a:lnTo>
                  <a:lnTo>
                    <a:pt x="4299" y="44206"/>
                  </a:lnTo>
                  <a:lnTo>
                    <a:pt x="3785" y="46670"/>
                  </a:lnTo>
                  <a:lnTo>
                    <a:pt x="3201" y="49356"/>
                  </a:lnTo>
                  <a:lnTo>
                    <a:pt x="2582" y="52194"/>
                  </a:lnTo>
                  <a:lnTo>
                    <a:pt x="1974" y="55079"/>
                  </a:lnTo>
                  <a:lnTo>
                    <a:pt x="1683" y="56527"/>
                  </a:lnTo>
                  <a:lnTo>
                    <a:pt x="1402" y="57952"/>
                  </a:lnTo>
                  <a:lnTo>
                    <a:pt x="1134" y="59353"/>
                  </a:lnTo>
                  <a:lnTo>
                    <a:pt x="888" y="60720"/>
                  </a:lnTo>
                  <a:lnTo>
                    <a:pt x="666" y="62039"/>
                  </a:lnTo>
                  <a:lnTo>
                    <a:pt x="468" y="63301"/>
                  </a:lnTo>
                  <a:lnTo>
                    <a:pt x="293" y="64504"/>
                  </a:lnTo>
                  <a:lnTo>
                    <a:pt x="164" y="65625"/>
                  </a:lnTo>
                  <a:lnTo>
                    <a:pt x="106" y="66162"/>
                  </a:lnTo>
                  <a:lnTo>
                    <a:pt x="71" y="66664"/>
                  </a:lnTo>
                  <a:lnTo>
                    <a:pt x="36" y="67143"/>
                  </a:lnTo>
                  <a:lnTo>
                    <a:pt x="12" y="67599"/>
                  </a:lnTo>
                  <a:lnTo>
                    <a:pt x="1" y="68031"/>
                  </a:lnTo>
                  <a:lnTo>
                    <a:pt x="1" y="68440"/>
                  </a:lnTo>
                  <a:lnTo>
                    <a:pt x="24" y="68813"/>
                  </a:lnTo>
                  <a:lnTo>
                    <a:pt x="47" y="69152"/>
                  </a:lnTo>
                  <a:lnTo>
                    <a:pt x="83" y="69467"/>
                  </a:lnTo>
                  <a:lnTo>
                    <a:pt x="141" y="69748"/>
                  </a:lnTo>
                  <a:lnTo>
                    <a:pt x="211" y="69993"/>
                  </a:lnTo>
                  <a:lnTo>
                    <a:pt x="293" y="70203"/>
                  </a:lnTo>
                  <a:lnTo>
                    <a:pt x="339" y="70296"/>
                  </a:lnTo>
                  <a:lnTo>
                    <a:pt x="386" y="70378"/>
                  </a:lnTo>
                  <a:lnTo>
                    <a:pt x="445" y="70448"/>
                  </a:lnTo>
                  <a:lnTo>
                    <a:pt x="503" y="70507"/>
                  </a:lnTo>
                  <a:lnTo>
                    <a:pt x="561" y="70565"/>
                  </a:lnTo>
                  <a:lnTo>
                    <a:pt x="631" y="70612"/>
                  </a:lnTo>
                  <a:lnTo>
                    <a:pt x="701" y="70647"/>
                  </a:lnTo>
                  <a:lnTo>
                    <a:pt x="772" y="70659"/>
                  </a:lnTo>
                  <a:lnTo>
                    <a:pt x="1087" y="70729"/>
                  </a:lnTo>
                  <a:lnTo>
                    <a:pt x="1402" y="70787"/>
                  </a:lnTo>
                  <a:lnTo>
                    <a:pt x="1718" y="70834"/>
                  </a:lnTo>
                  <a:lnTo>
                    <a:pt x="2033" y="70880"/>
                  </a:lnTo>
                  <a:lnTo>
                    <a:pt x="2360" y="70915"/>
                  </a:lnTo>
                  <a:lnTo>
                    <a:pt x="2687" y="70951"/>
                  </a:lnTo>
                  <a:lnTo>
                    <a:pt x="3329" y="70986"/>
                  </a:lnTo>
                  <a:lnTo>
                    <a:pt x="3972" y="70997"/>
                  </a:lnTo>
                  <a:lnTo>
                    <a:pt x="4602" y="70974"/>
                  </a:lnTo>
                  <a:lnTo>
                    <a:pt x="5210" y="70939"/>
                  </a:lnTo>
                  <a:lnTo>
                    <a:pt x="5782" y="70869"/>
                  </a:lnTo>
                  <a:lnTo>
                    <a:pt x="6331" y="70787"/>
                  </a:lnTo>
                  <a:lnTo>
                    <a:pt x="6588" y="70740"/>
                  </a:lnTo>
                  <a:lnTo>
                    <a:pt x="6833" y="70682"/>
                  </a:lnTo>
                  <a:lnTo>
                    <a:pt x="7067" y="70624"/>
                  </a:lnTo>
                  <a:lnTo>
                    <a:pt x="7288" y="70553"/>
                  </a:lnTo>
                  <a:lnTo>
                    <a:pt x="7487" y="70483"/>
                  </a:lnTo>
                  <a:lnTo>
                    <a:pt x="7674" y="70413"/>
                  </a:lnTo>
                  <a:lnTo>
                    <a:pt x="7849" y="70332"/>
                  </a:lnTo>
                  <a:lnTo>
                    <a:pt x="8013" y="70250"/>
                  </a:lnTo>
                  <a:lnTo>
                    <a:pt x="8153" y="70156"/>
                  </a:lnTo>
                  <a:lnTo>
                    <a:pt x="8269" y="70075"/>
                  </a:lnTo>
                  <a:lnTo>
                    <a:pt x="8375" y="69969"/>
                  </a:lnTo>
                  <a:lnTo>
                    <a:pt x="8456" y="69876"/>
                  </a:lnTo>
                  <a:lnTo>
                    <a:pt x="8526" y="69771"/>
                  </a:lnTo>
                  <a:lnTo>
                    <a:pt x="8561" y="69666"/>
                  </a:lnTo>
                  <a:lnTo>
                    <a:pt x="8970" y="68066"/>
                  </a:lnTo>
                  <a:lnTo>
                    <a:pt x="9881" y="64527"/>
                  </a:lnTo>
                  <a:lnTo>
                    <a:pt x="11107" y="59634"/>
                  </a:lnTo>
                  <a:lnTo>
                    <a:pt x="12509" y="53981"/>
                  </a:lnTo>
                  <a:lnTo>
                    <a:pt x="13221" y="51073"/>
                  </a:lnTo>
                  <a:lnTo>
                    <a:pt x="13922" y="48188"/>
                  </a:lnTo>
                  <a:lnTo>
                    <a:pt x="14576" y="45420"/>
                  </a:lnTo>
                  <a:lnTo>
                    <a:pt x="15172" y="42839"/>
                  </a:lnTo>
                  <a:lnTo>
                    <a:pt x="15686" y="40527"/>
                  </a:lnTo>
                  <a:lnTo>
                    <a:pt x="15908" y="39487"/>
                  </a:lnTo>
                  <a:lnTo>
                    <a:pt x="16106" y="38541"/>
                  </a:lnTo>
                  <a:lnTo>
                    <a:pt x="16270" y="37701"/>
                  </a:lnTo>
                  <a:lnTo>
                    <a:pt x="16410" y="36976"/>
                  </a:lnTo>
                  <a:lnTo>
                    <a:pt x="16503" y="36369"/>
                  </a:lnTo>
                  <a:lnTo>
                    <a:pt x="16573" y="35890"/>
                  </a:lnTo>
                  <a:lnTo>
                    <a:pt x="16608" y="35411"/>
                  </a:lnTo>
                  <a:lnTo>
                    <a:pt x="16632" y="34816"/>
                  </a:lnTo>
                  <a:lnTo>
                    <a:pt x="16643" y="34092"/>
                  </a:lnTo>
                  <a:lnTo>
                    <a:pt x="16643" y="33263"/>
                  </a:lnTo>
                  <a:lnTo>
                    <a:pt x="16632" y="32340"/>
                  </a:lnTo>
                  <a:lnTo>
                    <a:pt x="16608" y="31324"/>
                  </a:lnTo>
                  <a:lnTo>
                    <a:pt x="16550" y="29058"/>
                  </a:lnTo>
                  <a:lnTo>
                    <a:pt x="16456" y="26547"/>
                  </a:lnTo>
                  <a:lnTo>
                    <a:pt x="16340" y="23861"/>
                  </a:lnTo>
                  <a:lnTo>
                    <a:pt x="16200" y="21081"/>
                  </a:lnTo>
                  <a:lnTo>
                    <a:pt x="16059" y="18267"/>
                  </a:lnTo>
                  <a:lnTo>
                    <a:pt x="15756" y="12883"/>
                  </a:lnTo>
                  <a:lnTo>
                    <a:pt x="15487" y="8305"/>
                  </a:lnTo>
                  <a:lnTo>
                    <a:pt x="15207" y="3913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642;p21">
              <a:extLst>
                <a:ext uri="{FF2B5EF4-FFF2-40B4-BE49-F238E27FC236}">
                  <a16:creationId xmlns:a16="http://schemas.microsoft.com/office/drawing/2014/main" id="{BBB45BC0-6D53-4C18-95A0-AA6C27CDFC1D}"/>
                </a:ext>
              </a:extLst>
            </p:cNvPr>
            <p:cNvSpPr/>
            <p:nvPr/>
          </p:nvSpPr>
          <p:spPr>
            <a:xfrm>
              <a:off x="4486160" y="2083114"/>
              <a:ext cx="490249" cy="2091246"/>
            </a:xfrm>
            <a:custGeom>
              <a:avLst/>
              <a:gdLst/>
              <a:ahLst/>
              <a:cxnLst/>
              <a:rect l="l" t="t" r="r" b="b"/>
              <a:pathLst>
                <a:path w="16644" h="70998" fill="none" extrusionOk="0">
                  <a:moveTo>
                    <a:pt x="4777" y="1"/>
                  </a:moveTo>
                  <a:lnTo>
                    <a:pt x="4777" y="1"/>
                  </a:lnTo>
                  <a:lnTo>
                    <a:pt x="4591" y="316"/>
                  </a:lnTo>
                  <a:lnTo>
                    <a:pt x="4380" y="690"/>
                  </a:lnTo>
                  <a:lnTo>
                    <a:pt x="4112" y="1192"/>
                  </a:lnTo>
                  <a:lnTo>
                    <a:pt x="3796" y="1811"/>
                  </a:lnTo>
                  <a:lnTo>
                    <a:pt x="3446" y="2535"/>
                  </a:lnTo>
                  <a:lnTo>
                    <a:pt x="3084" y="3353"/>
                  </a:lnTo>
                  <a:lnTo>
                    <a:pt x="2897" y="3785"/>
                  </a:lnTo>
                  <a:lnTo>
                    <a:pt x="2699" y="4240"/>
                  </a:lnTo>
                  <a:lnTo>
                    <a:pt x="2523" y="4719"/>
                  </a:lnTo>
                  <a:lnTo>
                    <a:pt x="2337" y="5210"/>
                  </a:lnTo>
                  <a:lnTo>
                    <a:pt x="2161" y="5712"/>
                  </a:lnTo>
                  <a:lnTo>
                    <a:pt x="1986" y="6214"/>
                  </a:lnTo>
                  <a:lnTo>
                    <a:pt x="1823" y="6740"/>
                  </a:lnTo>
                  <a:lnTo>
                    <a:pt x="1671" y="7277"/>
                  </a:lnTo>
                  <a:lnTo>
                    <a:pt x="1531" y="7814"/>
                  </a:lnTo>
                  <a:lnTo>
                    <a:pt x="1402" y="8351"/>
                  </a:lnTo>
                  <a:lnTo>
                    <a:pt x="1285" y="8900"/>
                  </a:lnTo>
                  <a:lnTo>
                    <a:pt x="1192" y="9461"/>
                  </a:lnTo>
                  <a:lnTo>
                    <a:pt x="1110" y="10010"/>
                  </a:lnTo>
                  <a:lnTo>
                    <a:pt x="1052" y="10559"/>
                  </a:lnTo>
                  <a:lnTo>
                    <a:pt x="1017" y="11108"/>
                  </a:lnTo>
                  <a:lnTo>
                    <a:pt x="1005" y="11657"/>
                  </a:lnTo>
                  <a:lnTo>
                    <a:pt x="1017" y="12194"/>
                  </a:lnTo>
                  <a:lnTo>
                    <a:pt x="1028" y="12462"/>
                  </a:lnTo>
                  <a:lnTo>
                    <a:pt x="1052" y="12731"/>
                  </a:lnTo>
                  <a:lnTo>
                    <a:pt x="1052" y="12731"/>
                  </a:lnTo>
                  <a:lnTo>
                    <a:pt x="1180" y="13922"/>
                  </a:lnTo>
                  <a:lnTo>
                    <a:pt x="1367" y="15347"/>
                  </a:lnTo>
                  <a:lnTo>
                    <a:pt x="1589" y="16959"/>
                  </a:lnTo>
                  <a:lnTo>
                    <a:pt x="1858" y="18734"/>
                  </a:lnTo>
                  <a:lnTo>
                    <a:pt x="2150" y="20626"/>
                  </a:lnTo>
                  <a:lnTo>
                    <a:pt x="2465" y="22600"/>
                  </a:lnTo>
                  <a:lnTo>
                    <a:pt x="2792" y="24608"/>
                  </a:lnTo>
                  <a:lnTo>
                    <a:pt x="3131" y="26617"/>
                  </a:lnTo>
                  <a:lnTo>
                    <a:pt x="3796" y="30495"/>
                  </a:lnTo>
                  <a:lnTo>
                    <a:pt x="4404" y="33917"/>
                  </a:lnTo>
                  <a:lnTo>
                    <a:pt x="4906" y="36579"/>
                  </a:lnTo>
                  <a:lnTo>
                    <a:pt x="5093" y="37525"/>
                  </a:lnTo>
                  <a:lnTo>
                    <a:pt x="5221" y="38156"/>
                  </a:lnTo>
                  <a:lnTo>
                    <a:pt x="5221" y="38156"/>
                  </a:lnTo>
                  <a:lnTo>
                    <a:pt x="5245" y="38296"/>
                  </a:lnTo>
                  <a:lnTo>
                    <a:pt x="5245" y="38471"/>
                  </a:lnTo>
                  <a:lnTo>
                    <a:pt x="5245" y="38682"/>
                  </a:lnTo>
                  <a:lnTo>
                    <a:pt x="5233" y="38939"/>
                  </a:lnTo>
                  <a:lnTo>
                    <a:pt x="5198" y="39219"/>
                  </a:lnTo>
                  <a:lnTo>
                    <a:pt x="5163" y="39534"/>
                  </a:lnTo>
                  <a:lnTo>
                    <a:pt x="5058" y="40247"/>
                  </a:lnTo>
                  <a:lnTo>
                    <a:pt x="4918" y="41087"/>
                  </a:lnTo>
                  <a:lnTo>
                    <a:pt x="4742" y="42033"/>
                  </a:lnTo>
                  <a:lnTo>
                    <a:pt x="4532" y="43073"/>
                  </a:lnTo>
                  <a:lnTo>
                    <a:pt x="4299" y="44206"/>
                  </a:lnTo>
                  <a:lnTo>
                    <a:pt x="3785" y="46670"/>
                  </a:lnTo>
                  <a:lnTo>
                    <a:pt x="3201" y="49356"/>
                  </a:lnTo>
                  <a:lnTo>
                    <a:pt x="2582" y="52194"/>
                  </a:lnTo>
                  <a:lnTo>
                    <a:pt x="1974" y="55079"/>
                  </a:lnTo>
                  <a:lnTo>
                    <a:pt x="1683" y="56527"/>
                  </a:lnTo>
                  <a:lnTo>
                    <a:pt x="1402" y="57952"/>
                  </a:lnTo>
                  <a:lnTo>
                    <a:pt x="1134" y="59353"/>
                  </a:lnTo>
                  <a:lnTo>
                    <a:pt x="888" y="60720"/>
                  </a:lnTo>
                  <a:lnTo>
                    <a:pt x="666" y="62039"/>
                  </a:lnTo>
                  <a:lnTo>
                    <a:pt x="468" y="63301"/>
                  </a:lnTo>
                  <a:lnTo>
                    <a:pt x="293" y="64504"/>
                  </a:lnTo>
                  <a:lnTo>
                    <a:pt x="164" y="65625"/>
                  </a:lnTo>
                  <a:lnTo>
                    <a:pt x="106" y="66162"/>
                  </a:lnTo>
                  <a:lnTo>
                    <a:pt x="71" y="66664"/>
                  </a:lnTo>
                  <a:lnTo>
                    <a:pt x="36" y="67143"/>
                  </a:lnTo>
                  <a:lnTo>
                    <a:pt x="12" y="67599"/>
                  </a:lnTo>
                  <a:lnTo>
                    <a:pt x="1" y="68031"/>
                  </a:lnTo>
                  <a:lnTo>
                    <a:pt x="1" y="68440"/>
                  </a:lnTo>
                  <a:lnTo>
                    <a:pt x="24" y="68813"/>
                  </a:lnTo>
                  <a:lnTo>
                    <a:pt x="47" y="69152"/>
                  </a:lnTo>
                  <a:lnTo>
                    <a:pt x="83" y="69467"/>
                  </a:lnTo>
                  <a:lnTo>
                    <a:pt x="141" y="69748"/>
                  </a:lnTo>
                  <a:lnTo>
                    <a:pt x="211" y="69993"/>
                  </a:lnTo>
                  <a:lnTo>
                    <a:pt x="293" y="70203"/>
                  </a:lnTo>
                  <a:lnTo>
                    <a:pt x="339" y="70296"/>
                  </a:lnTo>
                  <a:lnTo>
                    <a:pt x="386" y="70378"/>
                  </a:lnTo>
                  <a:lnTo>
                    <a:pt x="445" y="70448"/>
                  </a:lnTo>
                  <a:lnTo>
                    <a:pt x="503" y="70507"/>
                  </a:lnTo>
                  <a:lnTo>
                    <a:pt x="561" y="70565"/>
                  </a:lnTo>
                  <a:lnTo>
                    <a:pt x="631" y="70612"/>
                  </a:lnTo>
                  <a:lnTo>
                    <a:pt x="701" y="70647"/>
                  </a:lnTo>
                  <a:lnTo>
                    <a:pt x="772" y="70659"/>
                  </a:lnTo>
                  <a:lnTo>
                    <a:pt x="772" y="70659"/>
                  </a:lnTo>
                  <a:lnTo>
                    <a:pt x="1087" y="70729"/>
                  </a:lnTo>
                  <a:lnTo>
                    <a:pt x="1402" y="70787"/>
                  </a:lnTo>
                  <a:lnTo>
                    <a:pt x="1718" y="70834"/>
                  </a:lnTo>
                  <a:lnTo>
                    <a:pt x="2033" y="70880"/>
                  </a:lnTo>
                  <a:lnTo>
                    <a:pt x="2360" y="70915"/>
                  </a:lnTo>
                  <a:lnTo>
                    <a:pt x="2687" y="70951"/>
                  </a:lnTo>
                  <a:lnTo>
                    <a:pt x="3329" y="70986"/>
                  </a:lnTo>
                  <a:lnTo>
                    <a:pt x="3972" y="70997"/>
                  </a:lnTo>
                  <a:lnTo>
                    <a:pt x="4602" y="70974"/>
                  </a:lnTo>
                  <a:lnTo>
                    <a:pt x="5210" y="70939"/>
                  </a:lnTo>
                  <a:lnTo>
                    <a:pt x="5782" y="70869"/>
                  </a:lnTo>
                  <a:lnTo>
                    <a:pt x="6331" y="70787"/>
                  </a:lnTo>
                  <a:lnTo>
                    <a:pt x="6588" y="70740"/>
                  </a:lnTo>
                  <a:lnTo>
                    <a:pt x="6833" y="70682"/>
                  </a:lnTo>
                  <a:lnTo>
                    <a:pt x="7067" y="70624"/>
                  </a:lnTo>
                  <a:lnTo>
                    <a:pt x="7288" y="70553"/>
                  </a:lnTo>
                  <a:lnTo>
                    <a:pt x="7487" y="70483"/>
                  </a:lnTo>
                  <a:lnTo>
                    <a:pt x="7674" y="70413"/>
                  </a:lnTo>
                  <a:lnTo>
                    <a:pt x="7849" y="70332"/>
                  </a:lnTo>
                  <a:lnTo>
                    <a:pt x="8013" y="70250"/>
                  </a:lnTo>
                  <a:lnTo>
                    <a:pt x="8153" y="70156"/>
                  </a:lnTo>
                  <a:lnTo>
                    <a:pt x="8269" y="70075"/>
                  </a:lnTo>
                  <a:lnTo>
                    <a:pt x="8375" y="69969"/>
                  </a:lnTo>
                  <a:lnTo>
                    <a:pt x="8456" y="69876"/>
                  </a:lnTo>
                  <a:lnTo>
                    <a:pt x="8526" y="69771"/>
                  </a:lnTo>
                  <a:lnTo>
                    <a:pt x="8561" y="69666"/>
                  </a:lnTo>
                  <a:lnTo>
                    <a:pt x="8561" y="69666"/>
                  </a:lnTo>
                  <a:lnTo>
                    <a:pt x="8970" y="68066"/>
                  </a:lnTo>
                  <a:lnTo>
                    <a:pt x="9881" y="64527"/>
                  </a:lnTo>
                  <a:lnTo>
                    <a:pt x="11107" y="59634"/>
                  </a:lnTo>
                  <a:lnTo>
                    <a:pt x="12509" y="53981"/>
                  </a:lnTo>
                  <a:lnTo>
                    <a:pt x="13221" y="51073"/>
                  </a:lnTo>
                  <a:lnTo>
                    <a:pt x="13922" y="48188"/>
                  </a:lnTo>
                  <a:lnTo>
                    <a:pt x="14576" y="45420"/>
                  </a:lnTo>
                  <a:lnTo>
                    <a:pt x="15172" y="42839"/>
                  </a:lnTo>
                  <a:lnTo>
                    <a:pt x="15686" y="40527"/>
                  </a:lnTo>
                  <a:lnTo>
                    <a:pt x="15908" y="39487"/>
                  </a:lnTo>
                  <a:lnTo>
                    <a:pt x="16106" y="38541"/>
                  </a:lnTo>
                  <a:lnTo>
                    <a:pt x="16270" y="37701"/>
                  </a:lnTo>
                  <a:lnTo>
                    <a:pt x="16410" y="36976"/>
                  </a:lnTo>
                  <a:lnTo>
                    <a:pt x="16503" y="36369"/>
                  </a:lnTo>
                  <a:lnTo>
                    <a:pt x="16573" y="35890"/>
                  </a:lnTo>
                  <a:lnTo>
                    <a:pt x="16573" y="35890"/>
                  </a:lnTo>
                  <a:lnTo>
                    <a:pt x="16608" y="35411"/>
                  </a:lnTo>
                  <a:lnTo>
                    <a:pt x="16632" y="34816"/>
                  </a:lnTo>
                  <a:lnTo>
                    <a:pt x="16643" y="34092"/>
                  </a:lnTo>
                  <a:lnTo>
                    <a:pt x="16643" y="33263"/>
                  </a:lnTo>
                  <a:lnTo>
                    <a:pt x="16632" y="32340"/>
                  </a:lnTo>
                  <a:lnTo>
                    <a:pt x="16608" y="31324"/>
                  </a:lnTo>
                  <a:lnTo>
                    <a:pt x="16550" y="29058"/>
                  </a:lnTo>
                  <a:lnTo>
                    <a:pt x="16456" y="26547"/>
                  </a:lnTo>
                  <a:lnTo>
                    <a:pt x="16340" y="23861"/>
                  </a:lnTo>
                  <a:lnTo>
                    <a:pt x="16200" y="21081"/>
                  </a:lnTo>
                  <a:lnTo>
                    <a:pt x="16059" y="18267"/>
                  </a:lnTo>
                  <a:lnTo>
                    <a:pt x="15756" y="12883"/>
                  </a:lnTo>
                  <a:lnTo>
                    <a:pt x="15487" y="8305"/>
                  </a:lnTo>
                  <a:lnTo>
                    <a:pt x="15207" y="3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643;p21">
              <a:extLst>
                <a:ext uri="{FF2B5EF4-FFF2-40B4-BE49-F238E27FC236}">
                  <a16:creationId xmlns:a16="http://schemas.microsoft.com/office/drawing/2014/main" id="{6FCE804B-007F-4BE6-8AC5-2149D8A3A04B}"/>
                </a:ext>
              </a:extLst>
            </p:cNvPr>
            <p:cNvSpPr/>
            <p:nvPr/>
          </p:nvSpPr>
          <p:spPr>
            <a:xfrm>
              <a:off x="4613794" y="1998840"/>
              <a:ext cx="566950" cy="2076077"/>
            </a:xfrm>
            <a:custGeom>
              <a:avLst/>
              <a:gdLst/>
              <a:ahLst/>
              <a:cxnLst/>
              <a:rect l="l" t="t" r="r" b="b"/>
              <a:pathLst>
                <a:path w="19248" h="70483" extrusionOk="0">
                  <a:moveTo>
                    <a:pt x="2115" y="1"/>
                  </a:moveTo>
                  <a:lnTo>
                    <a:pt x="1974" y="339"/>
                  </a:lnTo>
                  <a:lnTo>
                    <a:pt x="1834" y="748"/>
                  </a:lnTo>
                  <a:lnTo>
                    <a:pt x="1636" y="1285"/>
                  </a:lnTo>
                  <a:lnTo>
                    <a:pt x="1425" y="1951"/>
                  </a:lnTo>
                  <a:lnTo>
                    <a:pt x="1192" y="2710"/>
                  </a:lnTo>
                  <a:lnTo>
                    <a:pt x="947" y="3574"/>
                  </a:lnTo>
                  <a:lnTo>
                    <a:pt x="830" y="4042"/>
                  </a:lnTo>
                  <a:lnTo>
                    <a:pt x="713" y="4520"/>
                  </a:lnTo>
                  <a:lnTo>
                    <a:pt x="596" y="5011"/>
                  </a:lnTo>
                  <a:lnTo>
                    <a:pt x="491" y="5525"/>
                  </a:lnTo>
                  <a:lnTo>
                    <a:pt x="398" y="6039"/>
                  </a:lnTo>
                  <a:lnTo>
                    <a:pt x="304" y="6576"/>
                  </a:lnTo>
                  <a:lnTo>
                    <a:pt x="223" y="7113"/>
                  </a:lnTo>
                  <a:lnTo>
                    <a:pt x="152" y="7662"/>
                  </a:lnTo>
                  <a:lnTo>
                    <a:pt x="94" y="8223"/>
                  </a:lnTo>
                  <a:lnTo>
                    <a:pt x="47" y="8771"/>
                  </a:lnTo>
                  <a:lnTo>
                    <a:pt x="12" y="9332"/>
                  </a:lnTo>
                  <a:lnTo>
                    <a:pt x="1" y="9893"/>
                  </a:lnTo>
                  <a:lnTo>
                    <a:pt x="12" y="10453"/>
                  </a:lnTo>
                  <a:lnTo>
                    <a:pt x="36" y="11014"/>
                  </a:lnTo>
                  <a:lnTo>
                    <a:pt x="82" y="11563"/>
                  </a:lnTo>
                  <a:lnTo>
                    <a:pt x="152" y="12100"/>
                  </a:lnTo>
                  <a:lnTo>
                    <a:pt x="246" y="12637"/>
                  </a:lnTo>
                  <a:lnTo>
                    <a:pt x="304" y="12894"/>
                  </a:lnTo>
                  <a:lnTo>
                    <a:pt x="363" y="13151"/>
                  </a:lnTo>
                  <a:lnTo>
                    <a:pt x="678" y="14307"/>
                  </a:lnTo>
                  <a:lnTo>
                    <a:pt x="1075" y="15685"/>
                  </a:lnTo>
                  <a:lnTo>
                    <a:pt x="1542" y="17250"/>
                  </a:lnTo>
                  <a:lnTo>
                    <a:pt x="2080" y="18967"/>
                  </a:lnTo>
                  <a:lnTo>
                    <a:pt x="2652" y="20789"/>
                  </a:lnTo>
                  <a:lnTo>
                    <a:pt x="3259" y="22693"/>
                  </a:lnTo>
                  <a:lnTo>
                    <a:pt x="3901" y="24631"/>
                  </a:lnTo>
                  <a:lnTo>
                    <a:pt x="4532" y="26570"/>
                  </a:lnTo>
                  <a:lnTo>
                    <a:pt x="5782" y="30296"/>
                  </a:lnTo>
                  <a:lnTo>
                    <a:pt x="6915" y="33578"/>
                  </a:lnTo>
                  <a:lnTo>
                    <a:pt x="7802" y="36135"/>
                  </a:lnTo>
                  <a:lnTo>
                    <a:pt x="8129" y="37046"/>
                  </a:lnTo>
                  <a:lnTo>
                    <a:pt x="8363" y="37654"/>
                  </a:lnTo>
                  <a:lnTo>
                    <a:pt x="8398" y="37782"/>
                  </a:lnTo>
                  <a:lnTo>
                    <a:pt x="8433" y="37957"/>
                  </a:lnTo>
                  <a:lnTo>
                    <a:pt x="8468" y="38167"/>
                  </a:lnTo>
                  <a:lnTo>
                    <a:pt x="8491" y="38413"/>
                  </a:lnTo>
                  <a:lnTo>
                    <a:pt x="8503" y="38693"/>
                  </a:lnTo>
                  <a:lnTo>
                    <a:pt x="8515" y="39008"/>
                  </a:lnTo>
                  <a:lnTo>
                    <a:pt x="8515" y="39744"/>
                  </a:lnTo>
                  <a:lnTo>
                    <a:pt x="8503" y="40597"/>
                  </a:lnTo>
                  <a:lnTo>
                    <a:pt x="8480" y="41554"/>
                  </a:lnTo>
                  <a:lnTo>
                    <a:pt x="8433" y="42617"/>
                  </a:lnTo>
                  <a:lnTo>
                    <a:pt x="8374" y="43762"/>
                  </a:lnTo>
                  <a:lnTo>
                    <a:pt x="8234" y="46284"/>
                  </a:lnTo>
                  <a:lnTo>
                    <a:pt x="8059" y="49029"/>
                  </a:lnTo>
                  <a:lnTo>
                    <a:pt x="7896" y="51913"/>
                  </a:lnTo>
                  <a:lnTo>
                    <a:pt x="7732" y="54868"/>
                  </a:lnTo>
                  <a:lnTo>
                    <a:pt x="7662" y="56340"/>
                  </a:lnTo>
                  <a:lnTo>
                    <a:pt x="7592" y="57788"/>
                  </a:lnTo>
                  <a:lnTo>
                    <a:pt x="7545" y="59213"/>
                  </a:lnTo>
                  <a:lnTo>
                    <a:pt x="7510" y="60603"/>
                  </a:lnTo>
                  <a:lnTo>
                    <a:pt x="7487" y="61946"/>
                  </a:lnTo>
                  <a:lnTo>
                    <a:pt x="7487" y="63230"/>
                  </a:lnTo>
                  <a:lnTo>
                    <a:pt x="7499" y="64433"/>
                  </a:lnTo>
                  <a:lnTo>
                    <a:pt x="7545" y="65566"/>
                  </a:lnTo>
                  <a:lnTo>
                    <a:pt x="7569" y="66103"/>
                  </a:lnTo>
                  <a:lnTo>
                    <a:pt x="7604" y="66606"/>
                  </a:lnTo>
                  <a:lnTo>
                    <a:pt x="7650" y="67084"/>
                  </a:lnTo>
                  <a:lnTo>
                    <a:pt x="7697" y="67540"/>
                  </a:lnTo>
                  <a:lnTo>
                    <a:pt x="7756" y="67972"/>
                  </a:lnTo>
                  <a:lnTo>
                    <a:pt x="7814" y="68369"/>
                  </a:lnTo>
                  <a:lnTo>
                    <a:pt x="7884" y="68743"/>
                  </a:lnTo>
                  <a:lnTo>
                    <a:pt x="7966" y="69070"/>
                  </a:lnTo>
                  <a:lnTo>
                    <a:pt x="8047" y="69374"/>
                  </a:lnTo>
                  <a:lnTo>
                    <a:pt x="8141" y="69642"/>
                  </a:lnTo>
                  <a:lnTo>
                    <a:pt x="8246" y="69876"/>
                  </a:lnTo>
                  <a:lnTo>
                    <a:pt x="8363" y="70074"/>
                  </a:lnTo>
                  <a:lnTo>
                    <a:pt x="8421" y="70156"/>
                  </a:lnTo>
                  <a:lnTo>
                    <a:pt x="8480" y="70226"/>
                  </a:lnTo>
                  <a:lnTo>
                    <a:pt x="8550" y="70296"/>
                  </a:lnTo>
                  <a:lnTo>
                    <a:pt x="8620" y="70343"/>
                  </a:lnTo>
                  <a:lnTo>
                    <a:pt x="8690" y="70390"/>
                  </a:lnTo>
                  <a:lnTo>
                    <a:pt x="8760" y="70425"/>
                  </a:lnTo>
                  <a:lnTo>
                    <a:pt x="8830" y="70436"/>
                  </a:lnTo>
                  <a:lnTo>
                    <a:pt x="8912" y="70448"/>
                  </a:lnTo>
                  <a:lnTo>
                    <a:pt x="9227" y="70471"/>
                  </a:lnTo>
                  <a:lnTo>
                    <a:pt x="9542" y="70483"/>
                  </a:lnTo>
                  <a:lnTo>
                    <a:pt x="9869" y="70483"/>
                  </a:lnTo>
                  <a:lnTo>
                    <a:pt x="10196" y="70471"/>
                  </a:lnTo>
                  <a:lnTo>
                    <a:pt x="10523" y="70460"/>
                  </a:lnTo>
                  <a:lnTo>
                    <a:pt x="10839" y="70436"/>
                  </a:lnTo>
                  <a:lnTo>
                    <a:pt x="11493" y="70378"/>
                  </a:lnTo>
                  <a:lnTo>
                    <a:pt x="12123" y="70284"/>
                  </a:lnTo>
                  <a:lnTo>
                    <a:pt x="12742" y="70179"/>
                  </a:lnTo>
                  <a:lnTo>
                    <a:pt x="13338" y="70051"/>
                  </a:lnTo>
                  <a:lnTo>
                    <a:pt x="13899" y="69899"/>
                  </a:lnTo>
                  <a:lnTo>
                    <a:pt x="14424" y="69724"/>
                  </a:lnTo>
                  <a:lnTo>
                    <a:pt x="14669" y="69642"/>
                  </a:lnTo>
                  <a:lnTo>
                    <a:pt x="14903" y="69549"/>
                  </a:lnTo>
                  <a:lnTo>
                    <a:pt x="15125" y="69455"/>
                  </a:lnTo>
                  <a:lnTo>
                    <a:pt x="15323" y="69350"/>
                  </a:lnTo>
                  <a:lnTo>
                    <a:pt x="15522" y="69257"/>
                  </a:lnTo>
                  <a:lnTo>
                    <a:pt x="15697" y="69152"/>
                  </a:lnTo>
                  <a:lnTo>
                    <a:pt x="15861" y="69047"/>
                  </a:lnTo>
                  <a:lnTo>
                    <a:pt x="16001" y="68941"/>
                  </a:lnTo>
                  <a:lnTo>
                    <a:pt x="16129" y="68836"/>
                  </a:lnTo>
                  <a:lnTo>
                    <a:pt x="16234" y="68719"/>
                  </a:lnTo>
                  <a:lnTo>
                    <a:pt x="16328" y="68614"/>
                  </a:lnTo>
                  <a:lnTo>
                    <a:pt x="16386" y="68509"/>
                  </a:lnTo>
                  <a:lnTo>
                    <a:pt x="16433" y="68392"/>
                  </a:lnTo>
                  <a:lnTo>
                    <a:pt x="16456" y="68287"/>
                  </a:lnTo>
                  <a:lnTo>
                    <a:pt x="16620" y="66641"/>
                  </a:lnTo>
                  <a:lnTo>
                    <a:pt x="16970" y="62997"/>
                  </a:lnTo>
                  <a:lnTo>
                    <a:pt x="17449" y="57975"/>
                  </a:lnTo>
                  <a:lnTo>
                    <a:pt x="17975" y="52182"/>
                  </a:lnTo>
                  <a:lnTo>
                    <a:pt x="18232" y="49192"/>
                  </a:lnTo>
                  <a:lnTo>
                    <a:pt x="18489" y="46238"/>
                  </a:lnTo>
                  <a:lnTo>
                    <a:pt x="18710" y="43411"/>
                  </a:lnTo>
                  <a:lnTo>
                    <a:pt x="18909" y="40760"/>
                  </a:lnTo>
                  <a:lnTo>
                    <a:pt x="19072" y="38389"/>
                  </a:lnTo>
                  <a:lnTo>
                    <a:pt x="19131" y="37338"/>
                  </a:lnTo>
                  <a:lnTo>
                    <a:pt x="19178" y="36369"/>
                  </a:lnTo>
                  <a:lnTo>
                    <a:pt x="19213" y="35516"/>
                  </a:lnTo>
                  <a:lnTo>
                    <a:pt x="19236" y="34769"/>
                  </a:lnTo>
                  <a:lnTo>
                    <a:pt x="19248" y="34161"/>
                  </a:lnTo>
                  <a:lnTo>
                    <a:pt x="19236" y="33683"/>
                  </a:lnTo>
                  <a:lnTo>
                    <a:pt x="19189" y="33204"/>
                  </a:lnTo>
                  <a:lnTo>
                    <a:pt x="19119" y="32608"/>
                  </a:lnTo>
                  <a:lnTo>
                    <a:pt x="19026" y="31896"/>
                  </a:lnTo>
                  <a:lnTo>
                    <a:pt x="18897" y="31078"/>
                  </a:lnTo>
                  <a:lnTo>
                    <a:pt x="18745" y="30156"/>
                  </a:lnTo>
                  <a:lnTo>
                    <a:pt x="18570" y="29163"/>
                  </a:lnTo>
                  <a:lnTo>
                    <a:pt x="18173" y="26932"/>
                  </a:lnTo>
                  <a:lnTo>
                    <a:pt x="17694" y="24456"/>
                  </a:lnTo>
                  <a:lnTo>
                    <a:pt x="17169" y="21829"/>
                  </a:lnTo>
                  <a:lnTo>
                    <a:pt x="16608" y="19096"/>
                  </a:lnTo>
                  <a:lnTo>
                    <a:pt x="16048" y="16339"/>
                  </a:lnTo>
                  <a:lnTo>
                    <a:pt x="14926" y="11061"/>
                  </a:lnTo>
                  <a:lnTo>
                    <a:pt x="13957" y="6576"/>
                  </a:lnTo>
                  <a:lnTo>
                    <a:pt x="13023" y="2290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644;p21">
              <a:extLst>
                <a:ext uri="{FF2B5EF4-FFF2-40B4-BE49-F238E27FC236}">
                  <a16:creationId xmlns:a16="http://schemas.microsoft.com/office/drawing/2014/main" id="{E9868849-3023-4C9D-BA1F-4C8F8F8472FE}"/>
                </a:ext>
              </a:extLst>
            </p:cNvPr>
            <p:cNvSpPr/>
            <p:nvPr/>
          </p:nvSpPr>
          <p:spPr>
            <a:xfrm>
              <a:off x="4613794" y="1998840"/>
              <a:ext cx="566950" cy="2076077"/>
            </a:xfrm>
            <a:custGeom>
              <a:avLst/>
              <a:gdLst/>
              <a:ahLst/>
              <a:cxnLst/>
              <a:rect l="l" t="t" r="r" b="b"/>
              <a:pathLst>
                <a:path w="19248" h="70483" fill="none" extrusionOk="0">
                  <a:moveTo>
                    <a:pt x="2115" y="1"/>
                  </a:moveTo>
                  <a:lnTo>
                    <a:pt x="2115" y="1"/>
                  </a:lnTo>
                  <a:lnTo>
                    <a:pt x="1974" y="339"/>
                  </a:lnTo>
                  <a:lnTo>
                    <a:pt x="1834" y="748"/>
                  </a:lnTo>
                  <a:lnTo>
                    <a:pt x="1636" y="1285"/>
                  </a:lnTo>
                  <a:lnTo>
                    <a:pt x="1425" y="1951"/>
                  </a:lnTo>
                  <a:lnTo>
                    <a:pt x="1192" y="2710"/>
                  </a:lnTo>
                  <a:lnTo>
                    <a:pt x="947" y="3574"/>
                  </a:lnTo>
                  <a:lnTo>
                    <a:pt x="830" y="4042"/>
                  </a:lnTo>
                  <a:lnTo>
                    <a:pt x="713" y="4520"/>
                  </a:lnTo>
                  <a:lnTo>
                    <a:pt x="596" y="5011"/>
                  </a:lnTo>
                  <a:lnTo>
                    <a:pt x="491" y="5525"/>
                  </a:lnTo>
                  <a:lnTo>
                    <a:pt x="398" y="6039"/>
                  </a:lnTo>
                  <a:lnTo>
                    <a:pt x="304" y="6576"/>
                  </a:lnTo>
                  <a:lnTo>
                    <a:pt x="223" y="7113"/>
                  </a:lnTo>
                  <a:lnTo>
                    <a:pt x="152" y="7662"/>
                  </a:lnTo>
                  <a:lnTo>
                    <a:pt x="94" y="8223"/>
                  </a:lnTo>
                  <a:lnTo>
                    <a:pt x="47" y="8771"/>
                  </a:lnTo>
                  <a:lnTo>
                    <a:pt x="12" y="9332"/>
                  </a:lnTo>
                  <a:lnTo>
                    <a:pt x="1" y="9893"/>
                  </a:lnTo>
                  <a:lnTo>
                    <a:pt x="12" y="10453"/>
                  </a:lnTo>
                  <a:lnTo>
                    <a:pt x="36" y="11014"/>
                  </a:lnTo>
                  <a:lnTo>
                    <a:pt x="82" y="11563"/>
                  </a:lnTo>
                  <a:lnTo>
                    <a:pt x="152" y="12100"/>
                  </a:lnTo>
                  <a:lnTo>
                    <a:pt x="246" y="12637"/>
                  </a:lnTo>
                  <a:lnTo>
                    <a:pt x="304" y="12894"/>
                  </a:lnTo>
                  <a:lnTo>
                    <a:pt x="363" y="13151"/>
                  </a:lnTo>
                  <a:lnTo>
                    <a:pt x="363" y="13151"/>
                  </a:lnTo>
                  <a:lnTo>
                    <a:pt x="678" y="14307"/>
                  </a:lnTo>
                  <a:lnTo>
                    <a:pt x="1075" y="15685"/>
                  </a:lnTo>
                  <a:lnTo>
                    <a:pt x="1542" y="17250"/>
                  </a:lnTo>
                  <a:lnTo>
                    <a:pt x="2080" y="18967"/>
                  </a:lnTo>
                  <a:lnTo>
                    <a:pt x="2652" y="20789"/>
                  </a:lnTo>
                  <a:lnTo>
                    <a:pt x="3259" y="22693"/>
                  </a:lnTo>
                  <a:lnTo>
                    <a:pt x="3901" y="24631"/>
                  </a:lnTo>
                  <a:lnTo>
                    <a:pt x="4532" y="26570"/>
                  </a:lnTo>
                  <a:lnTo>
                    <a:pt x="5782" y="30296"/>
                  </a:lnTo>
                  <a:lnTo>
                    <a:pt x="6915" y="33578"/>
                  </a:lnTo>
                  <a:lnTo>
                    <a:pt x="7802" y="36135"/>
                  </a:lnTo>
                  <a:lnTo>
                    <a:pt x="8129" y="37046"/>
                  </a:lnTo>
                  <a:lnTo>
                    <a:pt x="8363" y="37654"/>
                  </a:lnTo>
                  <a:lnTo>
                    <a:pt x="8363" y="37654"/>
                  </a:lnTo>
                  <a:lnTo>
                    <a:pt x="8398" y="37782"/>
                  </a:lnTo>
                  <a:lnTo>
                    <a:pt x="8433" y="37957"/>
                  </a:lnTo>
                  <a:lnTo>
                    <a:pt x="8468" y="38167"/>
                  </a:lnTo>
                  <a:lnTo>
                    <a:pt x="8491" y="38413"/>
                  </a:lnTo>
                  <a:lnTo>
                    <a:pt x="8503" y="38693"/>
                  </a:lnTo>
                  <a:lnTo>
                    <a:pt x="8515" y="39008"/>
                  </a:lnTo>
                  <a:lnTo>
                    <a:pt x="8515" y="39744"/>
                  </a:lnTo>
                  <a:lnTo>
                    <a:pt x="8503" y="40597"/>
                  </a:lnTo>
                  <a:lnTo>
                    <a:pt x="8480" y="41554"/>
                  </a:lnTo>
                  <a:lnTo>
                    <a:pt x="8433" y="42617"/>
                  </a:lnTo>
                  <a:lnTo>
                    <a:pt x="8374" y="43762"/>
                  </a:lnTo>
                  <a:lnTo>
                    <a:pt x="8234" y="46284"/>
                  </a:lnTo>
                  <a:lnTo>
                    <a:pt x="8059" y="49029"/>
                  </a:lnTo>
                  <a:lnTo>
                    <a:pt x="7896" y="51913"/>
                  </a:lnTo>
                  <a:lnTo>
                    <a:pt x="7732" y="54868"/>
                  </a:lnTo>
                  <a:lnTo>
                    <a:pt x="7662" y="56340"/>
                  </a:lnTo>
                  <a:lnTo>
                    <a:pt x="7592" y="57788"/>
                  </a:lnTo>
                  <a:lnTo>
                    <a:pt x="7545" y="59213"/>
                  </a:lnTo>
                  <a:lnTo>
                    <a:pt x="7510" y="60603"/>
                  </a:lnTo>
                  <a:lnTo>
                    <a:pt x="7487" y="61946"/>
                  </a:lnTo>
                  <a:lnTo>
                    <a:pt x="7487" y="63230"/>
                  </a:lnTo>
                  <a:lnTo>
                    <a:pt x="7499" y="64433"/>
                  </a:lnTo>
                  <a:lnTo>
                    <a:pt x="7545" y="65566"/>
                  </a:lnTo>
                  <a:lnTo>
                    <a:pt x="7569" y="66103"/>
                  </a:lnTo>
                  <a:lnTo>
                    <a:pt x="7604" y="66606"/>
                  </a:lnTo>
                  <a:lnTo>
                    <a:pt x="7650" y="67084"/>
                  </a:lnTo>
                  <a:lnTo>
                    <a:pt x="7697" y="67540"/>
                  </a:lnTo>
                  <a:lnTo>
                    <a:pt x="7756" y="67972"/>
                  </a:lnTo>
                  <a:lnTo>
                    <a:pt x="7814" y="68369"/>
                  </a:lnTo>
                  <a:lnTo>
                    <a:pt x="7884" y="68743"/>
                  </a:lnTo>
                  <a:lnTo>
                    <a:pt x="7966" y="69070"/>
                  </a:lnTo>
                  <a:lnTo>
                    <a:pt x="8047" y="69374"/>
                  </a:lnTo>
                  <a:lnTo>
                    <a:pt x="8141" y="69642"/>
                  </a:lnTo>
                  <a:lnTo>
                    <a:pt x="8246" y="69876"/>
                  </a:lnTo>
                  <a:lnTo>
                    <a:pt x="8363" y="70074"/>
                  </a:lnTo>
                  <a:lnTo>
                    <a:pt x="8421" y="70156"/>
                  </a:lnTo>
                  <a:lnTo>
                    <a:pt x="8480" y="70226"/>
                  </a:lnTo>
                  <a:lnTo>
                    <a:pt x="8550" y="70296"/>
                  </a:lnTo>
                  <a:lnTo>
                    <a:pt x="8620" y="70343"/>
                  </a:lnTo>
                  <a:lnTo>
                    <a:pt x="8690" y="70390"/>
                  </a:lnTo>
                  <a:lnTo>
                    <a:pt x="8760" y="70425"/>
                  </a:lnTo>
                  <a:lnTo>
                    <a:pt x="8830" y="70436"/>
                  </a:lnTo>
                  <a:lnTo>
                    <a:pt x="8912" y="70448"/>
                  </a:lnTo>
                  <a:lnTo>
                    <a:pt x="8912" y="70448"/>
                  </a:lnTo>
                  <a:lnTo>
                    <a:pt x="9227" y="70471"/>
                  </a:lnTo>
                  <a:lnTo>
                    <a:pt x="9542" y="70483"/>
                  </a:lnTo>
                  <a:lnTo>
                    <a:pt x="9869" y="70483"/>
                  </a:lnTo>
                  <a:lnTo>
                    <a:pt x="10196" y="70471"/>
                  </a:lnTo>
                  <a:lnTo>
                    <a:pt x="10523" y="70460"/>
                  </a:lnTo>
                  <a:lnTo>
                    <a:pt x="10839" y="70436"/>
                  </a:lnTo>
                  <a:lnTo>
                    <a:pt x="11493" y="70378"/>
                  </a:lnTo>
                  <a:lnTo>
                    <a:pt x="12123" y="70284"/>
                  </a:lnTo>
                  <a:lnTo>
                    <a:pt x="12742" y="70179"/>
                  </a:lnTo>
                  <a:lnTo>
                    <a:pt x="13338" y="70051"/>
                  </a:lnTo>
                  <a:lnTo>
                    <a:pt x="13899" y="69899"/>
                  </a:lnTo>
                  <a:lnTo>
                    <a:pt x="14424" y="69724"/>
                  </a:lnTo>
                  <a:lnTo>
                    <a:pt x="14669" y="69642"/>
                  </a:lnTo>
                  <a:lnTo>
                    <a:pt x="14903" y="69549"/>
                  </a:lnTo>
                  <a:lnTo>
                    <a:pt x="15125" y="69455"/>
                  </a:lnTo>
                  <a:lnTo>
                    <a:pt x="15323" y="69350"/>
                  </a:lnTo>
                  <a:lnTo>
                    <a:pt x="15522" y="69257"/>
                  </a:lnTo>
                  <a:lnTo>
                    <a:pt x="15697" y="69152"/>
                  </a:lnTo>
                  <a:lnTo>
                    <a:pt x="15861" y="69047"/>
                  </a:lnTo>
                  <a:lnTo>
                    <a:pt x="16001" y="68941"/>
                  </a:lnTo>
                  <a:lnTo>
                    <a:pt x="16129" y="68836"/>
                  </a:lnTo>
                  <a:lnTo>
                    <a:pt x="16234" y="68719"/>
                  </a:lnTo>
                  <a:lnTo>
                    <a:pt x="16328" y="68614"/>
                  </a:lnTo>
                  <a:lnTo>
                    <a:pt x="16386" y="68509"/>
                  </a:lnTo>
                  <a:lnTo>
                    <a:pt x="16433" y="68392"/>
                  </a:lnTo>
                  <a:lnTo>
                    <a:pt x="16456" y="68287"/>
                  </a:lnTo>
                  <a:lnTo>
                    <a:pt x="16456" y="68287"/>
                  </a:lnTo>
                  <a:lnTo>
                    <a:pt x="16620" y="66641"/>
                  </a:lnTo>
                  <a:lnTo>
                    <a:pt x="16970" y="62997"/>
                  </a:lnTo>
                  <a:lnTo>
                    <a:pt x="17449" y="57975"/>
                  </a:lnTo>
                  <a:lnTo>
                    <a:pt x="17975" y="52182"/>
                  </a:lnTo>
                  <a:lnTo>
                    <a:pt x="18232" y="49192"/>
                  </a:lnTo>
                  <a:lnTo>
                    <a:pt x="18489" y="46238"/>
                  </a:lnTo>
                  <a:lnTo>
                    <a:pt x="18710" y="43411"/>
                  </a:lnTo>
                  <a:lnTo>
                    <a:pt x="18909" y="40760"/>
                  </a:lnTo>
                  <a:lnTo>
                    <a:pt x="19072" y="38389"/>
                  </a:lnTo>
                  <a:lnTo>
                    <a:pt x="19131" y="37338"/>
                  </a:lnTo>
                  <a:lnTo>
                    <a:pt x="19178" y="36369"/>
                  </a:lnTo>
                  <a:lnTo>
                    <a:pt x="19213" y="35516"/>
                  </a:lnTo>
                  <a:lnTo>
                    <a:pt x="19236" y="34769"/>
                  </a:lnTo>
                  <a:lnTo>
                    <a:pt x="19248" y="34161"/>
                  </a:lnTo>
                  <a:lnTo>
                    <a:pt x="19236" y="33683"/>
                  </a:lnTo>
                  <a:lnTo>
                    <a:pt x="19236" y="33683"/>
                  </a:lnTo>
                  <a:lnTo>
                    <a:pt x="19189" y="33204"/>
                  </a:lnTo>
                  <a:lnTo>
                    <a:pt x="19119" y="32608"/>
                  </a:lnTo>
                  <a:lnTo>
                    <a:pt x="19026" y="31896"/>
                  </a:lnTo>
                  <a:lnTo>
                    <a:pt x="18897" y="31078"/>
                  </a:lnTo>
                  <a:lnTo>
                    <a:pt x="18745" y="30156"/>
                  </a:lnTo>
                  <a:lnTo>
                    <a:pt x="18570" y="29163"/>
                  </a:lnTo>
                  <a:lnTo>
                    <a:pt x="18173" y="26932"/>
                  </a:lnTo>
                  <a:lnTo>
                    <a:pt x="17694" y="24456"/>
                  </a:lnTo>
                  <a:lnTo>
                    <a:pt x="17169" y="21829"/>
                  </a:lnTo>
                  <a:lnTo>
                    <a:pt x="16608" y="19096"/>
                  </a:lnTo>
                  <a:lnTo>
                    <a:pt x="16048" y="16339"/>
                  </a:lnTo>
                  <a:lnTo>
                    <a:pt x="14926" y="11061"/>
                  </a:lnTo>
                  <a:lnTo>
                    <a:pt x="13957" y="6576"/>
                  </a:lnTo>
                  <a:lnTo>
                    <a:pt x="13023" y="2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645;p21">
              <a:extLst>
                <a:ext uri="{FF2B5EF4-FFF2-40B4-BE49-F238E27FC236}">
                  <a16:creationId xmlns:a16="http://schemas.microsoft.com/office/drawing/2014/main" id="{FC36CDD9-1EF8-4DC6-BEE2-4928D1766EBA}"/>
                </a:ext>
              </a:extLst>
            </p:cNvPr>
            <p:cNvSpPr/>
            <p:nvPr/>
          </p:nvSpPr>
          <p:spPr>
            <a:xfrm>
              <a:off x="4819516" y="2593648"/>
              <a:ext cx="163092" cy="1201293"/>
            </a:xfrm>
            <a:custGeom>
              <a:avLst/>
              <a:gdLst/>
              <a:ahLst/>
              <a:cxnLst/>
              <a:rect l="l" t="t" r="r" b="b"/>
              <a:pathLst>
                <a:path w="5537" h="40784" extrusionOk="0">
                  <a:moveTo>
                    <a:pt x="4205" y="0"/>
                  </a:moveTo>
                  <a:lnTo>
                    <a:pt x="4158" y="12"/>
                  </a:lnTo>
                  <a:lnTo>
                    <a:pt x="4123" y="24"/>
                  </a:lnTo>
                  <a:lnTo>
                    <a:pt x="4088" y="47"/>
                  </a:lnTo>
                  <a:lnTo>
                    <a:pt x="4053" y="82"/>
                  </a:lnTo>
                  <a:lnTo>
                    <a:pt x="4030" y="117"/>
                  </a:lnTo>
                  <a:lnTo>
                    <a:pt x="4007" y="152"/>
                  </a:lnTo>
                  <a:lnTo>
                    <a:pt x="4007" y="199"/>
                  </a:lnTo>
                  <a:lnTo>
                    <a:pt x="4007" y="234"/>
                  </a:lnTo>
                  <a:lnTo>
                    <a:pt x="4193" y="2628"/>
                  </a:lnTo>
                  <a:lnTo>
                    <a:pt x="4415" y="5349"/>
                  </a:lnTo>
                  <a:lnTo>
                    <a:pt x="4626" y="8222"/>
                  </a:lnTo>
                  <a:lnTo>
                    <a:pt x="4812" y="11060"/>
                  </a:lnTo>
                  <a:lnTo>
                    <a:pt x="4894" y="12415"/>
                  </a:lnTo>
                  <a:lnTo>
                    <a:pt x="4976" y="13688"/>
                  </a:lnTo>
                  <a:lnTo>
                    <a:pt x="5034" y="14868"/>
                  </a:lnTo>
                  <a:lnTo>
                    <a:pt x="5069" y="15931"/>
                  </a:lnTo>
                  <a:lnTo>
                    <a:pt x="5093" y="16842"/>
                  </a:lnTo>
                  <a:lnTo>
                    <a:pt x="5104" y="17589"/>
                  </a:lnTo>
                  <a:lnTo>
                    <a:pt x="5093" y="17904"/>
                  </a:lnTo>
                  <a:lnTo>
                    <a:pt x="5081" y="18161"/>
                  </a:lnTo>
                  <a:lnTo>
                    <a:pt x="5058" y="18360"/>
                  </a:lnTo>
                  <a:lnTo>
                    <a:pt x="5034" y="18500"/>
                  </a:lnTo>
                  <a:lnTo>
                    <a:pt x="4100" y="22599"/>
                  </a:lnTo>
                  <a:lnTo>
                    <a:pt x="2395" y="30039"/>
                  </a:lnTo>
                  <a:lnTo>
                    <a:pt x="12" y="40515"/>
                  </a:lnTo>
                  <a:lnTo>
                    <a:pt x="1" y="40550"/>
                  </a:lnTo>
                  <a:lnTo>
                    <a:pt x="12" y="40596"/>
                  </a:lnTo>
                  <a:lnTo>
                    <a:pt x="24" y="40643"/>
                  </a:lnTo>
                  <a:lnTo>
                    <a:pt x="36" y="40678"/>
                  </a:lnTo>
                  <a:lnTo>
                    <a:pt x="71" y="40713"/>
                  </a:lnTo>
                  <a:lnTo>
                    <a:pt x="94" y="40737"/>
                  </a:lnTo>
                  <a:lnTo>
                    <a:pt x="141" y="40760"/>
                  </a:lnTo>
                  <a:lnTo>
                    <a:pt x="176" y="40772"/>
                  </a:lnTo>
                  <a:lnTo>
                    <a:pt x="223" y="40783"/>
                  </a:lnTo>
                  <a:lnTo>
                    <a:pt x="304" y="40772"/>
                  </a:lnTo>
                  <a:lnTo>
                    <a:pt x="363" y="40737"/>
                  </a:lnTo>
                  <a:lnTo>
                    <a:pt x="409" y="40678"/>
                  </a:lnTo>
                  <a:lnTo>
                    <a:pt x="444" y="40608"/>
                  </a:lnTo>
                  <a:lnTo>
                    <a:pt x="2827" y="30132"/>
                  </a:lnTo>
                  <a:lnTo>
                    <a:pt x="4532" y="22693"/>
                  </a:lnTo>
                  <a:lnTo>
                    <a:pt x="5466" y="18605"/>
                  </a:lnTo>
                  <a:lnTo>
                    <a:pt x="5502" y="18406"/>
                  </a:lnTo>
                  <a:lnTo>
                    <a:pt x="5525" y="18138"/>
                  </a:lnTo>
                  <a:lnTo>
                    <a:pt x="5537" y="17788"/>
                  </a:lnTo>
                  <a:lnTo>
                    <a:pt x="5537" y="17367"/>
                  </a:lnTo>
                  <a:lnTo>
                    <a:pt x="5525" y="16363"/>
                  </a:lnTo>
                  <a:lnTo>
                    <a:pt x="5478" y="15136"/>
                  </a:lnTo>
                  <a:lnTo>
                    <a:pt x="5420" y="13747"/>
                  </a:lnTo>
                  <a:lnTo>
                    <a:pt x="5326" y="12240"/>
                  </a:lnTo>
                  <a:lnTo>
                    <a:pt x="5233" y="10663"/>
                  </a:lnTo>
                  <a:lnTo>
                    <a:pt x="5128" y="9040"/>
                  </a:lnTo>
                  <a:lnTo>
                    <a:pt x="4894" y="5887"/>
                  </a:lnTo>
                  <a:lnTo>
                    <a:pt x="4684" y="3130"/>
                  </a:lnTo>
                  <a:lnTo>
                    <a:pt x="4439" y="199"/>
                  </a:lnTo>
                  <a:lnTo>
                    <a:pt x="4439" y="152"/>
                  </a:lnTo>
                  <a:lnTo>
                    <a:pt x="4415" y="117"/>
                  </a:lnTo>
                  <a:lnTo>
                    <a:pt x="4392" y="82"/>
                  </a:lnTo>
                  <a:lnTo>
                    <a:pt x="4369" y="47"/>
                  </a:lnTo>
                  <a:lnTo>
                    <a:pt x="4334" y="24"/>
                  </a:lnTo>
                  <a:lnTo>
                    <a:pt x="4287" y="12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1C20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646;p21">
              <a:extLst>
                <a:ext uri="{FF2B5EF4-FFF2-40B4-BE49-F238E27FC236}">
                  <a16:creationId xmlns:a16="http://schemas.microsoft.com/office/drawing/2014/main" id="{1983AE6D-6FBB-4B8F-A17D-2395362D3FC2}"/>
                </a:ext>
              </a:extLst>
            </p:cNvPr>
            <p:cNvSpPr/>
            <p:nvPr/>
          </p:nvSpPr>
          <p:spPr>
            <a:xfrm>
              <a:off x="4607608" y="2584693"/>
              <a:ext cx="99087" cy="104271"/>
            </a:xfrm>
            <a:custGeom>
              <a:avLst/>
              <a:gdLst/>
              <a:ahLst/>
              <a:cxnLst/>
              <a:rect l="l" t="t" r="r" b="b"/>
              <a:pathLst>
                <a:path w="3364" h="3540" extrusionOk="0">
                  <a:moveTo>
                    <a:pt x="3095" y="1"/>
                  </a:moveTo>
                  <a:lnTo>
                    <a:pt x="3049" y="13"/>
                  </a:lnTo>
                  <a:lnTo>
                    <a:pt x="3014" y="36"/>
                  </a:lnTo>
                  <a:lnTo>
                    <a:pt x="2979" y="71"/>
                  </a:lnTo>
                  <a:lnTo>
                    <a:pt x="59" y="3166"/>
                  </a:lnTo>
                  <a:lnTo>
                    <a:pt x="24" y="3201"/>
                  </a:lnTo>
                  <a:lnTo>
                    <a:pt x="12" y="3248"/>
                  </a:lnTo>
                  <a:lnTo>
                    <a:pt x="0" y="3283"/>
                  </a:lnTo>
                  <a:lnTo>
                    <a:pt x="0" y="3329"/>
                  </a:lnTo>
                  <a:lnTo>
                    <a:pt x="0" y="3376"/>
                  </a:lnTo>
                  <a:lnTo>
                    <a:pt x="12" y="3411"/>
                  </a:lnTo>
                  <a:lnTo>
                    <a:pt x="35" y="3446"/>
                  </a:lnTo>
                  <a:lnTo>
                    <a:pt x="59" y="3481"/>
                  </a:lnTo>
                  <a:lnTo>
                    <a:pt x="94" y="3505"/>
                  </a:lnTo>
                  <a:lnTo>
                    <a:pt x="141" y="3528"/>
                  </a:lnTo>
                  <a:lnTo>
                    <a:pt x="176" y="3540"/>
                  </a:lnTo>
                  <a:lnTo>
                    <a:pt x="257" y="3540"/>
                  </a:lnTo>
                  <a:lnTo>
                    <a:pt x="304" y="3528"/>
                  </a:lnTo>
                  <a:lnTo>
                    <a:pt x="339" y="3505"/>
                  </a:lnTo>
                  <a:lnTo>
                    <a:pt x="374" y="3469"/>
                  </a:lnTo>
                  <a:lnTo>
                    <a:pt x="3306" y="375"/>
                  </a:lnTo>
                  <a:lnTo>
                    <a:pt x="3329" y="340"/>
                  </a:lnTo>
                  <a:lnTo>
                    <a:pt x="3352" y="293"/>
                  </a:lnTo>
                  <a:lnTo>
                    <a:pt x="3364" y="258"/>
                  </a:lnTo>
                  <a:lnTo>
                    <a:pt x="3364" y="211"/>
                  </a:lnTo>
                  <a:lnTo>
                    <a:pt x="3352" y="176"/>
                  </a:lnTo>
                  <a:lnTo>
                    <a:pt x="3341" y="129"/>
                  </a:lnTo>
                  <a:lnTo>
                    <a:pt x="3317" y="94"/>
                  </a:lnTo>
                  <a:lnTo>
                    <a:pt x="3294" y="59"/>
                  </a:lnTo>
                  <a:lnTo>
                    <a:pt x="3259" y="36"/>
                  </a:lnTo>
                  <a:lnTo>
                    <a:pt x="3224" y="13"/>
                  </a:lnTo>
                  <a:lnTo>
                    <a:pt x="3177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647;p21">
              <a:extLst>
                <a:ext uri="{FF2B5EF4-FFF2-40B4-BE49-F238E27FC236}">
                  <a16:creationId xmlns:a16="http://schemas.microsoft.com/office/drawing/2014/main" id="{467CCC13-84E8-4C11-901D-6F68E40E6F81}"/>
                </a:ext>
              </a:extLst>
            </p:cNvPr>
            <p:cNvSpPr/>
            <p:nvPr/>
          </p:nvSpPr>
          <p:spPr>
            <a:xfrm>
              <a:off x="4472051" y="1422619"/>
              <a:ext cx="667067" cy="1057140"/>
            </a:xfrm>
            <a:custGeom>
              <a:avLst/>
              <a:gdLst/>
              <a:ahLst/>
              <a:cxnLst/>
              <a:rect l="l" t="t" r="r" b="b"/>
              <a:pathLst>
                <a:path w="22647" h="35890" extrusionOk="0">
                  <a:moveTo>
                    <a:pt x="12824" y="0"/>
                  </a:moveTo>
                  <a:lnTo>
                    <a:pt x="12264" y="12"/>
                  </a:lnTo>
                  <a:lnTo>
                    <a:pt x="11528" y="35"/>
                  </a:lnTo>
                  <a:lnTo>
                    <a:pt x="10664" y="70"/>
                  </a:lnTo>
                  <a:lnTo>
                    <a:pt x="9683" y="152"/>
                  </a:lnTo>
                  <a:lnTo>
                    <a:pt x="9157" y="199"/>
                  </a:lnTo>
                  <a:lnTo>
                    <a:pt x="8632" y="257"/>
                  </a:lnTo>
                  <a:lnTo>
                    <a:pt x="8083" y="316"/>
                  </a:lnTo>
                  <a:lnTo>
                    <a:pt x="7522" y="397"/>
                  </a:lnTo>
                  <a:lnTo>
                    <a:pt x="6973" y="491"/>
                  </a:lnTo>
                  <a:lnTo>
                    <a:pt x="6413" y="596"/>
                  </a:lnTo>
                  <a:lnTo>
                    <a:pt x="5864" y="713"/>
                  </a:lnTo>
                  <a:lnTo>
                    <a:pt x="5315" y="841"/>
                  </a:lnTo>
                  <a:lnTo>
                    <a:pt x="4789" y="993"/>
                  </a:lnTo>
                  <a:lnTo>
                    <a:pt x="4275" y="1157"/>
                  </a:lnTo>
                  <a:lnTo>
                    <a:pt x="3785" y="1332"/>
                  </a:lnTo>
                  <a:lnTo>
                    <a:pt x="3318" y="1530"/>
                  </a:lnTo>
                  <a:lnTo>
                    <a:pt x="3084" y="1635"/>
                  </a:lnTo>
                  <a:lnTo>
                    <a:pt x="2874" y="1741"/>
                  </a:lnTo>
                  <a:lnTo>
                    <a:pt x="2664" y="1857"/>
                  </a:lnTo>
                  <a:lnTo>
                    <a:pt x="2465" y="1986"/>
                  </a:lnTo>
                  <a:lnTo>
                    <a:pt x="2267" y="2103"/>
                  </a:lnTo>
                  <a:lnTo>
                    <a:pt x="2091" y="2231"/>
                  </a:lnTo>
                  <a:lnTo>
                    <a:pt x="1916" y="2371"/>
                  </a:lnTo>
                  <a:lnTo>
                    <a:pt x="1753" y="2511"/>
                  </a:lnTo>
                  <a:lnTo>
                    <a:pt x="1601" y="2663"/>
                  </a:lnTo>
                  <a:lnTo>
                    <a:pt x="1472" y="2815"/>
                  </a:lnTo>
                  <a:lnTo>
                    <a:pt x="1344" y="2967"/>
                  </a:lnTo>
                  <a:lnTo>
                    <a:pt x="1227" y="3130"/>
                  </a:lnTo>
                  <a:lnTo>
                    <a:pt x="1122" y="3306"/>
                  </a:lnTo>
                  <a:lnTo>
                    <a:pt x="1040" y="3481"/>
                  </a:lnTo>
                  <a:lnTo>
                    <a:pt x="959" y="3656"/>
                  </a:lnTo>
                  <a:lnTo>
                    <a:pt x="900" y="3843"/>
                  </a:lnTo>
                  <a:lnTo>
                    <a:pt x="795" y="4287"/>
                  </a:lnTo>
                  <a:lnTo>
                    <a:pt x="690" y="4800"/>
                  </a:lnTo>
                  <a:lnTo>
                    <a:pt x="585" y="5396"/>
                  </a:lnTo>
                  <a:lnTo>
                    <a:pt x="491" y="6050"/>
                  </a:lnTo>
                  <a:lnTo>
                    <a:pt x="398" y="6774"/>
                  </a:lnTo>
                  <a:lnTo>
                    <a:pt x="316" y="7545"/>
                  </a:lnTo>
                  <a:lnTo>
                    <a:pt x="234" y="8386"/>
                  </a:lnTo>
                  <a:lnTo>
                    <a:pt x="164" y="9262"/>
                  </a:lnTo>
                  <a:lnTo>
                    <a:pt x="106" y="10184"/>
                  </a:lnTo>
                  <a:lnTo>
                    <a:pt x="59" y="11154"/>
                  </a:lnTo>
                  <a:lnTo>
                    <a:pt x="24" y="12158"/>
                  </a:lnTo>
                  <a:lnTo>
                    <a:pt x="13" y="13186"/>
                  </a:lnTo>
                  <a:lnTo>
                    <a:pt x="1" y="14249"/>
                  </a:lnTo>
                  <a:lnTo>
                    <a:pt x="13" y="15335"/>
                  </a:lnTo>
                  <a:lnTo>
                    <a:pt x="36" y="16433"/>
                  </a:lnTo>
                  <a:lnTo>
                    <a:pt x="71" y="17554"/>
                  </a:lnTo>
                  <a:lnTo>
                    <a:pt x="129" y="18675"/>
                  </a:lnTo>
                  <a:lnTo>
                    <a:pt x="211" y="19808"/>
                  </a:lnTo>
                  <a:lnTo>
                    <a:pt x="305" y="20941"/>
                  </a:lnTo>
                  <a:lnTo>
                    <a:pt x="433" y="22062"/>
                  </a:lnTo>
                  <a:lnTo>
                    <a:pt x="573" y="23183"/>
                  </a:lnTo>
                  <a:lnTo>
                    <a:pt x="737" y="24281"/>
                  </a:lnTo>
                  <a:lnTo>
                    <a:pt x="830" y="24830"/>
                  </a:lnTo>
                  <a:lnTo>
                    <a:pt x="924" y="25367"/>
                  </a:lnTo>
                  <a:lnTo>
                    <a:pt x="1029" y="25904"/>
                  </a:lnTo>
                  <a:lnTo>
                    <a:pt x="1134" y="26430"/>
                  </a:lnTo>
                  <a:lnTo>
                    <a:pt x="1251" y="26955"/>
                  </a:lnTo>
                  <a:lnTo>
                    <a:pt x="1379" y="27469"/>
                  </a:lnTo>
                  <a:lnTo>
                    <a:pt x="1507" y="27983"/>
                  </a:lnTo>
                  <a:lnTo>
                    <a:pt x="1648" y="28485"/>
                  </a:lnTo>
                  <a:lnTo>
                    <a:pt x="1788" y="28976"/>
                  </a:lnTo>
                  <a:lnTo>
                    <a:pt x="1940" y="29455"/>
                  </a:lnTo>
                  <a:lnTo>
                    <a:pt x="2103" y="29922"/>
                  </a:lnTo>
                  <a:lnTo>
                    <a:pt x="2267" y="30377"/>
                  </a:lnTo>
                  <a:lnTo>
                    <a:pt x="2442" y="30833"/>
                  </a:lnTo>
                  <a:lnTo>
                    <a:pt x="2629" y="31265"/>
                  </a:lnTo>
                  <a:lnTo>
                    <a:pt x="2816" y="31697"/>
                  </a:lnTo>
                  <a:lnTo>
                    <a:pt x="3014" y="32106"/>
                  </a:lnTo>
                  <a:lnTo>
                    <a:pt x="3213" y="32503"/>
                  </a:lnTo>
                  <a:lnTo>
                    <a:pt x="3435" y="32888"/>
                  </a:lnTo>
                  <a:lnTo>
                    <a:pt x="3656" y="33262"/>
                  </a:lnTo>
                  <a:lnTo>
                    <a:pt x="3878" y="33624"/>
                  </a:lnTo>
                  <a:lnTo>
                    <a:pt x="4089" y="33916"/>
                  </a:lnTo>
                  <a:lnTo>
                    <a:pt x="4299" y="34173"/>
                  </a:lnTo>
                  <a:lnTo>
                    <a:pt x="4509" y="34430"/>
                  </a:lnTo>
                  <a:lnTo>
                    <a:pt x="4731" y="34652"/>
                  </a:lnTo>
                  <a:lnTo>
                    <a:pt x="4953" y="34850"/>
                  </a:lnTo>
                  <a:lnTo>
                    <a:pt x="5186" y="35037"/>
                  </a:lnTo>
                  <a:lnTo>
                    <a:pt x="5408" y="35201"/>
                  </a:lnTo>
                  <a:lnTo>
                    <a:pt x="5654" y="35353"/>
                  </a:lnTo>
                  <a:lnTo>
                    <a:pt x="5887" y="35481"/>
                  </a:lnTo>
                  <a:lnTo>
                    <a:pt x="6132" y="35586"/>
                  </a:lnTo>
                  <a:lnTo>
                    <a:pt x="6378" y="35680"/>
                  </a:lnTo>
                  <a:lnTo>
                    <a:pt x="6623" y="35750"/>
                  </a:lnTo>
                  <a:lnTo>
                    <a:pt x="6880" y="35808"/>
                  </a:lnTo>
                  <a:lnTo>
                    <a:pt x="7125" y="35855"/>
                  </a:lnTo>
                  <a:lnTo>
                    <a:pt x="7382" y="35878"/>
                  </a:lnTo>
                  <a:lnTo>
                    <a:pt x="7639" y="35890"/>
                  </a:lnTo>
                  <a:lnTo>
                    <a:pt x="7908" y="35878"/>
                  </a:lnTo>
                  <a:lnTo>
                    <a:pt x="8165" y="35866"/>
                  </a:lnTo>
                  <a:lnTo>
                    <a:pt x="8433" y="35831"/>
                  </a:lnTo>
                  <a:lnTo>
                    <a:pt x="8702" y="35785"/>
                  </a:lnTo>
                  <a:lnTo>
                    <a:pt x="8959" y="35726"/>
                  </a:lnTo>
                  <a:lnTo>
                    <a:pt x="9227" y="35656"/>
                  </a:lnTo>
                  <a:lnTo>
                    <a:pt x="9508" y="35574"/>
                  </a:lnTo>
                  <a:lnTo>
                    <a:pt x="9776" y="35481"/>
                  </a:lnTo>
                  <a:lnTo>
                    <a:pt x="10045" y="35388"/>
                  </a:lnTo>
                  <a:lnTo>
                    <a:pt x="10313" y="35271"/>
                  </a:lnTo>
                  <a:lnTo>
                    <a:pt x="10582" y="35142"/>
                  </a:lnTo>
                  <a:lnTo>
                    <a:pt x="10862" y="35014"/>
                  </a:lnTo>
                  <a:lnTo>
                    <a:pt x="11131" y="34874"/>
                  </a:lnTo>
                  <a:lnTo>
                    <a:pt x="11400" y="34722"/>
                  </a:lnTo>
                  <a:lnTo>
                    <a:pt x="11949" y="34395"/>
                  </a:lnTo>
                  <a:lnTo>
                    <a:pt x="12486" y="34044"/>
                  </a:lnTo>
                  <a:lnTo>
                    <a:pt x="13011" y="33671"/>
                  </a:lnTo>
                  <a:lnTo>
                    <a:pt x="13549" y="33285"/>
                  </a:lnTo>
                  <a:lnTo>
                    <a:pt x="14062" y="32865"/>
                  </a:lnTo>
                  <a:lnTo>
                    <a:pt x="14576" y="32444"/>
                  </a:lnTo>
                  <a:lnTo>
                    <a:pt x="15078" y="32024"/>
                  </a:lnTo>
                  <a:lnTo>
                    <a:pt x="15569" y="31592"/>
                  </a:lnTo>
                  <a:lnTo>
                    <a:pt x="16036" y="31160"/>
                  </a:lnTo>
                  <a:lnTo>
                    <a:pt x="16947" y="30307"/>
                  </a:lnTo>
                  <a:lnTo>
                    <a:pt x="17776" y="29501"/>
                  </a:lnTo>
                  <a:lnTo>
                    <a:pt x="18524" y="28777"/>
                  </a:lnTo>
                  <a:lnTo>
                    <a:pt x="19178" y="28158"/>
                  </a:lnTo>
                  <a:lnTo>
                    <a:pt x="19365" y="27983"/>
                  </a:lnTo>
                  <a:lnTo>
                    <a:pt x="19587" y="27750"/>
                  </a:lnTo>
                  <a:lnTo>
                    <a:pt x="19844" y="27469"/>
                  </a:lnTo>
                  <a:lnTo>
                    <a:pt x="20112" y="27154"/>
                  </a:lnTo>
                  <a:lnTo>
                    <a:pt x="20696" y="26465"/>
                  </a:lnTo>
                  <a:lnTo>
                    <a:pt x="21280" y="25717"/>
                  </a:lnTo>
                  <a:lnTo>
                    <a:pt x="21560" y="25355"/>
                  </a:lnTo>
                  <a:lnTo>
                    <a:pt x="21829" y="25005"/>
                  </a:lnTo>
                  <a:lnTo>
                    <a:pt x="22063" y="24666"/>
                  </a:lnTo>
                  <a:lnTo>
                    <a:pt x="22273" y="24363"/>
                  </a:lnTo>
                  <a:lnTo>
                    <a:pt x="22436" y="24094"/>
                  </a:lnTo>
                  <a:lnTo>
                    <a:pt x="22553" y="23872"/>
                  </a:lnTo>
                  <a:lnTo>
                    <a:pt x="22600" y="23779"/>
                  </a:lnTo>
                  <a:lnTo>
                    <a:pt x="22635" y="23697"/>
                  </a:lnTo>
                  <a:lnTo>
                    <a:pt x="22646" y="23639"/>
                  </a:lnTo>
                  <a:lnTo>
                    <a:pt x="22646" y="23580"/>
                  </a:lnTo>
                  <a:lnTo>
                    <a:pt x="22600" y="23312"/>
                  </a:lnTo>
                  <a:lnTo>
                    <a:pt x="22565" y="22973"/>
                  </a:lnTo>
                  <a:lnTo>
                    <a:pt x="22530" y="22576"/>
                  </a:lnTo>
                  <a:lnTo>
                    <a:pt x="22518" y="22120"/>
                  </a:lnTo>
                  <a:lnTo>
                    <a:pt x="22506" y="21630"/>
                  </a:lnTo>
                  <a:lnTo>
                    <a:pt x="22495" y="21081"/>
                  </a:lnTo>
                  <a:lnTo>
                    <a:pt x="22506" y="19878"/>
                  </a:lnTo>
                  <a:lnTo>
                    <a:pt x="22541" y="17133"/>
                  </a:lnTo>
                  <a:lnTo>
                    <a:pt x="22553" y="15662"/>
                  </a:lnTo>
                  <a:lnTo>
                    <a:pt x="22565" y="14144"/>
                  </a:lnTo>
                  <a:lnTo>
                    <a:pt x="22553" y="12649"/>
                  </a:lnTo>
                  <a:lnTo>
                    <a:pt x="22530" y="11913"/>
                  </a:lnTo>
                  <a:lnTo>
                    <a:pt x="22506" y="11189"/>
                  </a:lnTo>
                  <a:lnTo>
                    <a:pt x="22471" y="10476"/>
                  </a:lnTo>
                  <a:lnTo>
                    <a:pt x="22436" y="9799"/>
                  </a:lnTo>
                  <a:lnTo>
                    <a:pt x="22378" y="9145"/>
                  </a:lnTo>
                  <a:lnTo>
                    <a:pt x="22319" y="8514"/>
                  </a:lnTo>
                  <a:lnTo>
                    <a:pt x="22238" y="7930"/>
                  </a:lnTo>
                  <a:lnTo>
                    <a:pt x="22144" y="7381"/>
                  </a:lnTo>
                  <a:lnTo>
                    <a:pt x="22039" y="6868"/>
                  </a:lnTo>
                  <a:lnTo>
                    <a:pt x="21969" y="6634"/>
                  </a:lnTo>
                  <a:lnTo>
                    <a:pt x="21911" y="6412"/>
                  </a:lnTo>
                  <a:lnTo>
                    <a:pt x="21841" y="6202"/>
                  </a:lnTo>
                  <a:lnTo>
                    <a:pt x="21771" y="6003"/>
                  </a:lnTo>
                  <a:lnTo>
                    <a:pt x="21689" y="5816"/>
                  </a:lnTo>
                  <a:lnTo>
                    <a:pt x="21607" y="5653"/>
                  </a:lnTo>
                  <a:lnTo>
                    <a:pt x="21525" y="5489"/>
                  </a:lnTo>
                  <a:lnTo>
                    <a:pt x="21432" y="5361"/>
                  </a:lnTo>
                  <a:lnTo>
                    <a:pt x="21338" y="5233"/>
                  </a:lnTo>
                  <a:lnTo>
                    <a:pt x="21233" y="5127"/>
                  </a:lnTo>
                  <a:lnTo>
                    <a:pt x="21023" y="4929"/>
                  </a:lnTo>
                  <a:lnTo>
                    <a:pt x="20778" y="4730"/>
                  </a:lnTo>
                  <a:lnTo>
                    <a:pt x="20533" y="4520"/>
                  </a:lnTo>
                  <a:lnTo>
                    <a:pt x="20264" y="4310"/>
                  </a:lnTo>
                  <a:lnTo>
                    <a:pt x="19680" y="3878"/>
                  </a:lnTo>
                  <a:lnTo>
                    <a:pt x="19061" y="3446"/>
                  </a:lnTo>
                  <a:lnTo>
                    <a:pt x="18419" y="3014"/>
                  </a:lnTo>
                  <a:lnTo>
                    <a:pt x="17753" y="2593"/>
                  </a:lnTo>
                  <a:lnTo>
                    <a:pt x="17099" y="2184"/>
                  </a:lnTo>
                  <a:lnTo>
                    <a:pt x="16445" y="1787"/>
                  </a:lnTo>
                  <a:lnTo>
                    <a:pt x="15242" y="1075"/>
                  </a:lnTo>
                  <a:lnTo>
                    <a:pt x="14238" y="514"/>
                  </a:lnTo>
                  <a:lnTo>
                    <a:pt x="13560" y="141"/>
                  </a:lnTo>
                  <a:lnTo>
                    <a:pt x="133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648;p21">
              <a:extLst>
                <a:ext uri="{FF2B5EF4-FFF2-40B4-BE49-F238E27FC236}">
                  <a16:creationId xmlns:a16="http://schemas.microsoft.com/office/drawing/2014/main" id="{07494F33-A5EF-4726-90FB-22DB9590E575}"/>
                </a:ext>
              </a:extLst>
            </p:cNvPr>
            <p:cNvSpPr/>
            <p:nvPr/>
          </p:nvSpPr>
          <p:spPr>
            <a:xfrm>
              <a:off x="4784080" y="1461501"/>
              <a:ext cx="152783" cy="279351"/>
            </a:xfrm>
            <a:custGeom>
              <a:avLst/>
              <a:gdLst/>
              <a:ahLst/>
              <a:cxnLst/>
              <a:rect l="l" t="t" r="r" b="b"/>
              <a:pathLst>
                <a:path w="5187" h="9484" extrusionOk="0">
                  <a:moveTo>
                    <a:pt x="1" y="0"/>
                  </a:moveTo>
                  <a:lnTo>
                    <a:pt x="12" y="549"/>
                  </a:lnTo>
                  <a:lnTo>
                    <a:pt x="47" y="1098"/>
                  </a:lnTo>
                  <a:lnTo>
                    <a:pt x="94" y="1647"/>
                  </a:lnTo>
                  <a:lnTo>
                    <a:pt x="164" y="2196"/>
                  </a:lnTo>
                  <a:lnTo>
                    <a:pt x="246" y="2745"/>
                  </a:lnTo>
                  <a:lnTo>
                    <a:pt x="351" y="3282"/>
                  </a:lnTo>
                  <a:lnTo>
                    <a:pt x="468" y="3819"/>
                  </a:lnTo>
                  <a:lnTo>
                    <a:pt x="596" y="4356"/>
                  </a:lnTo>
                  <a:lnTo>
                    <a:pt x="713" y="4765"/>
                  </a:lnTo>
                  <a:lnTo>
                    <a:pt x="842" y="5162"/>
                  </a:lnTo>
                  <a:lnTo>
                    <a:pt x="1099" y="5968"/>
                  </a:lnTo>
                  <a:lnTo>
                    <a:pt x="1250" y="6447"/>
                  </a:lnTo>
                  <a:lnTo>
                    <a:pt x="1414" y="6914"/>
                  </a:lnTo>
                  <a:lnTo>
                    <a:pt x="1507" y="7148"/>
                  </a:lnTo>
                  <a:lnTo>
                    <a:pt x="1612" y="7369"/>
                  </a:lnTo>
                  <a:lnTo>
                    <a:pt x="1718" y="7603"/>
                  </a:lnTo>
                  <a:lnTo>
                    <a:pt x="1834" y="7813"/>
                  </a:lnTo>
                  <a:lnTo>
                    <a:pt x="1951" y="8035"/>
                  </a:lnTo>
                  <a:lnTo>
                    <a:pt x="2091" y="8234"/>
                  </a:lnTo>
                  <a:lnTo>
                    <a:pt x="2231" y="8432"/>
                  </a:lnTo>
                  <a:lnTo>
                    <a:pt x="2395" y="8619"/>
                  </a:lnTo>
                  <a:lnTo>
                    <a:pt x="2558" y="8806"/>
                  </a:lnTo>
                  <a:lnTo>
                    <a:pt x="2734" y="8981"/>
                  </a:lnTo>
                  <a:lnTo>
                    <a:pt x="2909" y="9145"/>
                  </a:lnTo>
                  <a:lnTo>
                    <a:pt x="3096" y="9297"/>
                  </a:lnTo>
                  <a:lnTo>
                    <a:pt x="3236" y="9402"/>
                  </a:lnTo>
                  <a:lnTo>
                    <a:pt x="3306" y="9437"/>
                  </a:lnTo>
                  <a:lnTo>
                    <a:pt x="3376" y="9460"/>
                  </a:lnTo>
                  <a:lnTo>
                    <a:pt x="3446" y="9483"/>
                  </a:lnTo>
                  <a:lnTo>
                    <a:pt x="3575" y="9483"/>
                  </a:lnTo>
                  <a:lnTo>
                    <a:pt x="3645" y="9472"/>
                  </a:lnTo>
                  <a:lnTo>
                    <a:pt x="3715" y="9448"/>
                  </a:lnTo>
                  <a:lnTo>
                    <a:pt x="3773" y="9425"/>
                  </a:lnTo>
                  <a:lnTo>
                    <a:pt x="3890" y="9355"/>
                  </a:lnTo>
                  <a:lnTo>
                    <a:pt x="4007" y="9261"/>
                  </a:lnTo>
                  <a:lnTo>
                    <a:pt x="4112" y="9156"/>
                  </a:lnTo>
                  <a:lnTo>
                    <a:pt x="4205" y="9040"/>
                  </a:lnTo>
                  <a:lnTo>
                    <a:pt x="4287" y="8923"/>
                  </a:lnTo>
                  <a:lnTo>
                    <a:pt x="4415" y="8713"/>
                  </a:lnTo>
                  <a:lnTo>
                    <a:pt x="4532" y="8491"/>
                  </a:lnTo>
                  <a:lnTo>
                    <a:pt x="4637" y="8280"/>
                  </a:lnTo>
                  <a:lnTo>
                    <a:pt x="4731" y="8047"/>
                  </a:lnTo>
                  <a:lnTo>
                    <a:pt x="4813" y="7825"/>
                  </a:lnTo>
                  <a:lnTo>
                    <a:pt x="4883" y="7591"/>
                  </a:lnTo>
                  <a:lnTo>
                    <a:pt x="4953" y="7358"/>
                  </a:lnTo>
                  <a:lnTo>
                    <a:pt x="5011" y="7124"/>
                  </a:lnTo>
                  <a:lnTo>
                    <a:pt x="5058" y="6879"/>
                  </a:lnTo>
                  <a:lnTo>
                    <a:pt x="5104" y="6634"/>
                  </a:lnTo>
                  <a:lnTo>
                    <a:pt x="5128" y="6388"/>
                  </a:lnTo>
                  <a:lnTo>
                    <a:pt x="5151" y="6143"/>
                  </a:lnTo>
                  <a:lnTo>
                    <a:pt x="5175" y="5898"/>
                  </a:lnTo>
                  <a:lnTo>
                    <a:pt x="5186" y="5653"/>
                  </a:lnTo>
                  <a:lnTo>
                    <a:pt x="5186" y="5162"/>
                  </a:lnTo>
                  <a:lnTo>
                    <a:pt x="5151" y="4683"/>
                  </a:lnTo>
                  <a:lnTo>
                    <a:pt x="5104" y="4193"/>
                  </a:lnTo>
                  <a:lnTo>
                    <a:pt x="5046" y="3702"/>
                  </a:lnTo>
                  <a:lnTo>
                    <a:pt x="4964" y="3223"/>
                  </a:lnTo>
                  <a:lnTo>
                    <a:pt x="4871" y="2745"/>
                  </a:lnTo>
                  <a:lnTo>
                    <a:pt x="4766" y="2266"/>
                  </a:lnTo>
                  <a:lnTo>
                    <a:pt x="4544" y="1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649;p21">
              <a:extLst>
                <a:ext uri="{FF2B5EF4-FFF2-40B4-BE49-F238E27FC236}">
                  <a16:creationId xmlns:a16="http://schemas.microsoft.com/office/drawing/2014/main" id="{55DBB050-6593-4195-B257-033A84DF0C49}"/>
                </a:ext>
              </a:extLst>
            </p:cNvPr>
            <p:cNvSpPr/>
            <p:nvPr/>
          </p:nvSpPr>
          <p:spPr>
            <a:xfrm>
              <a:off x="4784080" y="1461501"/>
              <a:ext cx="152783" cy="279351"/>
            </a:xfrm>
            <a:custGeom>
              <a:avLst/>
              <a:gdLst/>
              <a:ahLst/>
              <a:cxnLst/>
              <a:rect l="l" t="t" r="r" b="b"/>
              <a:pathLst>
                <a:path w="5187" h="948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" y="549"/>
                  </a:lnTo>
                  <a:lnTo>
                    <a:pt x="47" y="1098"/>
                  </a:lnTo>
                  <a:lnTo>
                    <a:pt x="94" y="1647"/>
                  </a:lnTo>
                  <a:lnTo>
                    <a:pt x="164" y="2196"/>
                  </a:lnTo>
                  <a:lnTo>
                    <a:pt x="246" y="2745"/>
                  </a:lnTo>
                  <a:lnTo>
                    <a:pt x="351" y="3282"/>
                  </a:lnTo>
                  <a:lnTo>
                    <a:pt x="468" y="3819"/>
                  </a:lnTo>
                  <a:lnTo>
                    <a:pt x="596" y="4356"/>
                  </a:lnTo>
                  <a:lnTo>
                    <a:pt x="596" y="4356"/>
                  </a:lnTo>
                  <a:lnTo>
                    <a:pt x="713" y="4765"/>
                  </a:lnTo>
                  <a:lnTo>
                    <a:pt x="842" y="5162"/>
                  </a:lnTo>
                  <a:lnTo>
                    <a:pt x="1099" y="5968"/>
                  </a:lnTo>
                  <a:lnTo>
                    <a:pt x="1099" y="5968"/>
                  </a:lnTo>
                  <a:lnTo>
                    <a:pt x="1250" y="6447"/>
                  </a:lnTo>
                  <a:lnTo>
                    <a:pt x="1414" y="6914"/>
                  </a:lnTo>
                  <a:lnTo>
                    <a:pt x="1507" y="7148"/>
                  </a:lnTo>
                  <a:lnTo>
                    <a:pt x="1612" y="7369"/>
                  </a:lnTo>
                  <a:lnTo>
                    <a:pt x="1718" y="7603"/>
                  </a:lnTo>
                  <a:lnTo>
                    <a:pt x="1834" y="7813"/>
                  </a:lnTo>
                  <a:lnTo>
                    <a:pt x="1834" y="7813"/>
                  </a:lnTo>
                  <a:lnTo>
                    <a:pt x="1951" y="8035"/>
                  </a:lnTo>
                  <a:lnTo>
                    <a:pt x="2091" y="8234"/>
                  </a:lnTo>
                  <a:lnTo>
                    <a:pt x="2231" y="8432"/>
                  </a:lnTo>
                  <a:lnTo>
                    <a:pt x="2395" y="8619"/>
                  </a:lnTo>
                  <a:lnTo>
                    <a:pt x="2558" y="8806"/>
                  </a:lnTo>
                  <a:lnTo>
                    <a:pt x="2734" y="8981"/>
                  </a:lnTo>
                  <a:lnTo>
                    <a:pt x="2909" y="9145"/>
                  </a:lnTo>
                  <a:lnTo>
                    <a:pt x="3096" y="9297"/>
                  </a:lnTo>
                  <a:lnTo>
                    <a:pt x="3096" y="9297"/>
                  </a:lnTo>
                  <a:lnTo>
                    <a:pt x="3236" y="9402"/>
                  </a:lnTo>
                  <a:lnTo>
                    <a:pt x="3306" y="9437"/>
                  </a:lnTo>
                  <a:lnTo>
                    <a:pt x="3376" y="9460"/>
                  </a:lnTo>
                  <a:lnTo>
                    <a:pt x="3376" y="9460"/>
                  </a:lnTo>
                  <a:lnTo>
                    <a:pt x="3446" y="9483"/>
                  </a:lnTo>
                  <a:lnTo>
                    <a:pt x="3516" y="9483"/>
                  </a:lnTo>
                  <a:lnTo>
                    <a:pt x="3575" y="9483"/>
                  </a:lnTo>
                  <a:lnTo>
                    <a:pt x="3645" y="9472"/>
                  </a:lnTo>
                  <a:lnTo>
                    <a:pt x="3715" y="9448"/>
                  </a:lnTo>
                  <a:lnTo>
                    <a:pt x="3773" y="9425"/>
                  </a:lnTo>
                  <a:lnTo>
                    <a:pt x="3890" y="9355"/>
                  </a:lnTo>
                  <a:lnTo>
                    <a:pt x="4007" y="9261"/>
                  </a:lnTo>
                  <a:lnTo>
                    <a:pt x="4112" y="9156"/>
                  </a:lnTo>
                  <a:lnTo>
                    <a:pt x="4205" y="9040"/>
                  </a:lnTo>
                  <a:lnTo>
                    <a:pt x="4287" y="8923"/>
                  </a:lnTo>
                  <a:lnTo>
                    <a:pt x="4287" y="8923"/>
                  </a:lnTo>
                  <a:lnTo>
                    <a:pt x="4415" y="8713"/>
                  </a:lnTo>
                  <a:lnTo>
                    <a:pt x="4532" y="8491"/>
                  </a:lnTo>
                  <a:lnTo>
                    <a:pt x="4637" y="8280"/>
                  </a:lnTo>
                  <a:lnTo>
                    <a:pt x="4731" y="8047"/>
                  </a:lnTo>
                  <a:lnTo>
                    <a:pt x="4813" y="7825"/>
                  </a:lnTo>
                  <a:lnTo>
                    <a:pt x="4883" y="7591"/>
                  </a:lnTo>
                  <a:lnTo>
                    <a:pt x="4953" y="7358"/>
                  </a:lnTo>
                  <a:lnTo>
                    <a:pt x="5011" y="7124"/>
                  </a:lnTo>
                  <a:lnTo>
                    <a:pt x="5058" y="6879"/>
                  </a:lnTo>
                  <a:lnTo>
                    <a:pt x="5104" y="6634"/>
                  </a:lnTo>
                  <a:lnTo>
                    <a:pt x="5128" y="6388"/>
                  </a:lnTo>
                  <a:lnTo>
                    <a:pt x="5151" y="6143"/>
                  </a:lnTo>
                  <a:lnTo>
                    <a:pt x="5175" y="5898"/>
                  </a:lnTo>
                  <a:lnTo>
                    <a:pt x="5186" y="5653"/>
                  </a:lnTo>
                  <a:lnTo>
                    <a:pt x="5186" y="5162"/>
                  </a:lnTo>
                  <a:lnTo>
                    <a:pt x="5186" y="5162"/>
                  </a:lnTo>
                  <a:lnTo>
                    <a:pt x="5151" y="4683"/>
                  </a:lnTo>
                  <a:lnTo>
                    <a:pt x="5104" y="4193"/>
                  </a:lnTo>
                  <a:lnTo>
                    <a:pt x="5046" y="3702"/>
                  </a:lnTo>
                  <a:lnTo>
                    <a:pt x="4964" y="3223"/>
                  </a:lnTo>
                  <a:lnTo>
                    <a:pt x="4871" y="2745"/>
                  </a:lnTo>
                  <a:lnTo>
                    <a:pt x="4766" y="2266"/>
                  </a:lnTo>
                  <a:lnTo>
                    <a:pt x="4544" y="1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650;p21">
              <a:extLst>
                <a:ext uri="{FF2B5EF4-FFF2-40B4-BE49-F238E27FC236}">
                  <a16:creationId xmlns:a16="http://schemas.microsoft.com/office/drawing/2014/main" id="{1E7B8989-CE6A-4685-9863-BBE8EDA6275A}"/>
                </a:ext>
              </a:extLst>
            </p:cNvPr>
            <p:cNvSpPr/>
            <p:nvPr/>
          </p:nvSpPr>
          <p:spPr>
            <a:xfrm>
              <a:off x="4224030" y="2215225"/>
              <a:ext cx="6215" cy="2091"/>
            </a:xfrm>
            <a:custGeom>
              <a:avLst/>
              <a:gdLst/>
              <a:ahLst/>
              <a:cxnLst/>
              <a:rect l="l" t="t" r="r" b="b"/>
              <a:pathLst>
                <a:path w="211" h="71" extrusionOk="0">
                  <a:moveTo>
                    <a:pt x="211" y="1"/>
                  </a:moveTo>
                  <a:lnTo>
                    <a:pt x="211" y="1"/>
                  </a:lnTo>
                  <a:lnTo>
                    <a:pt x="152" y="1"/>
                  </a:lnTo>
                  <a:lnTo>
                    <a:pt x="94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4" y="24"/>
                  </a:lnTo>
                  <a:lnTo>
                    <a:pt x="152" y="1"/>
                  </a:lnTo>
                  <a:lnTo>
                    <a:pt x="211" y="1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651;p21">
              <a:extLst>
                <a:ext uri="{FF2B5EF4-FFF2-40B4-BE49-F238E27FC236}">
                  <a16:creationId xmlns:a16="http://schemas.microsoft.com/office/drawing/2014/main" id="{31BE5C4B-B282-4EBA-ADAC-00996FE922D9}"/>
                </a:ext>
              </a:extLst>
            </p:cNvPr>
            <p:cNvSpPr/>
            <p:nvPr/>
          </p:nvSpPr>
          <p:spPr>
            <a:xfrm>
              <a:off x="4242941" y="2220056"/>
              <a:ext cx="8630" cy="7923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1" y="0"/>
                  </a:moveTo>
                  <a:lnTo>
                    <a:pt x="1" y="0"/>
                  </a:lnTo>
                  <a:lnTo>
                    <a:pt x="141" y="117"/>
                  </a:lnTo>
                  <a:lnTo>
                    <a:pt x="293" y="269"/>
                  </a:lnTo>
                  <a:lnTo>
                    <a:pt x="293" y="269"/>
                  </a:lnTo>
                  <a:lnTo>
                    <a:pt x="141" y="11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652;p21">
              <a:extLst>
                <a:ext uri="{FF2B5EF4-FFF2-40B4-BE49-F238E27FC236}">
                  <a16:creationId xmlns:a16="http://schemas.microsoft.com/office/drawing/2014/main" id="{17838A50-AD51-46D2-9F17-2F1E8D6969D4}"/>
                </a:ext>
              </a:extLst>
            </p:cNvPr>
            <p:cNvSpPr/>
            <p:nvPr/>
          </p:nvSpPr>
          <p:spPr>
            <a:xfrm>
              <a:off x="4219906" y="1632818"/>
              <a:ext cx="1070218" cy="851426"/>
            </a:xfrm>
            <a:custGeom>
              <a:avLst/>
              <a:gdLst/>
              <a:ahLst/>
              <a:cxnLst/>
              <a:rect l="l" t="t" r="r" b="b"/>
              <a:pathLst>
                <a:path w="36334" h="28906" extrusionOk="0">
                  <a:moveTo>
                    <a:pt x="26255" y="0"/>
                  </a:moveTo>
                  <a:lnTo>
                    <a:pt x="24386" y="1565"/>
                  </a:lnTo>
                  <a:lnTo>
                    <a:pt x="24117" y="1694"/>
                  </a:lnTo>
                  <a:lnTo>
                    <a:pt x="23370" y="2079"/>
                  </a:lnTo>
                  <a:lnTo>
                    <a:pt x="22179" y="2710"/>
                  </a:lnTo>
                  <a:lnTo>
                    <a:pt x="21455" y="3107"/>
                  </a:lnTo>
                  <a:lnTo>
                    <a:pt x="20637" y="3562"/>
                  </a:lnTo>
                  <a:lnTo>
                    <a:pt x="19749" y="4076"/>
                  </a:lnTo>
                  <a:lnTo>
                    <a:pt x="18780" y="4637"/>
                  </a:lnTo>
                  <a:lnTo>
                    <a:pt x="17764" y="5244"/>
                  </a:lnTo>
                  <a:lnTo>
                    <a:pt x="16689" y="5910"/>
                  </a:lnTo>
                  <a:lnTo>
                    <a:pt x="15568" y="6610"/>
                  </a:lnTo>
                  <a:lnTo>
                    <a:pt x="14400" y="7370"/>
                  </a:lnTo>
                  <a:lnTo>
                    <a:pt x="13221" y="8164"/>
                  </a:lnTo>
                  <a:lnTo>
                    <a:pt x="12006" y="9005"/>
                  </a:lnTo>
                  <a:lnTo>
                    <a:pt x="12065" y="9764"/>
                  </a:lnTo>
                  <a:lnTo>
                    <a:pt x="12146" y="10523"/>
                  </a:lnTo>
                  <a:lnTo>
                    <a:pt x="12240" y="11259"/>
                  </a:lnTo>
                  <a:lnTo>
                    <a:pt x="12345" y="11983"/>
                  </a:lnTo>
                  <a:lnTo>
                    <a:pt x="12415" y="12403"/>
                  </a:lnTo>
                  <a:lnTo>
                    <a:pt x="12508" y="12824"/>
                  </a:lnTo>
                  <a:lnTo>
                    <a:pt x="12637" y="13232"/>
                  </a:lnTo>
                  <a:lnTo>
                    <a:pt x="12777" y="13641"/>
                  </a:lnTo>
                  <a:lnTo>
                    <a:pt x="12859" y="13828"/>
                  </a:lnTo>
                  <a:lnTo>
                    <a:pt x="12952" y="14027"/>
                  </a:lnTo>
                  <a:lnTo>
                    <a:pt x="13046" y="14225"/>
                  </a:lnTo>
                  <a:lnTo>
                    <a:pt x="13151" y="14412"/>
                  </a:lnTo>
                  <a:lnTo>
                    <a:pt x="13256" y="14587"/>
                  </a:lnTo>
                  <a:lnTo>
                    <a:pt x="13373" y="14762"/>
                  </a:lnTo>
                  <a:lnTo>
                    <a:pt x="13489" y="14938"/>
                  </a:lnTo>
                  <a:lnTo>
                    <a:pt x="13630" y="15101"/>
                  </a:lnTo>
                  <a:lnTo>
                    <a:pt x="13758" y="15265"/>
                  </a:lnTo>
                  <a:lnTo>
                    <a:pt x="13910" y="15416"/>
                  </a:lnTo>
                  <a:lnTo>
                    <a:pt x="14050" y="15568"/>
                  </a:lnTo>
                  <a:lnTo>
                    <a:pt x="14214" y="15708"/>
                  </a:lnTo>
                  <a:lnTo>
                    <a:pt x="14377" y="15837"/>
                  </a:lnTo>
                  <a:lnTo>
                    <a:pt x="14552" y="15954"/>
                  </a:lnTo>
                  <a:lnTo>
                    <a:pt x="14739" y="16070"/>
                  </a:lnTo>
                  <a:lnTo>
                    <a:pt x="14926" y="16176"/>
                  </a:lnTo>
                  <a:lnTo>
                    <a:pt x="15125" y="16269"/>
                  </a:lnTo>
                  <a:lnTo>
                    <a:pt x="15323" y="16351"/>
                  </a:lnTo>
                  <a:lnTo>
                    <a:pt x="15545" y="16432"/>
                  </a:lnTo>
                  <a:lnTo>
                    <a:pt x="15767" y="16491"/>
                  </a:lnTo>
                  <a:lnTo>
                    <a:pt x="15989" y="16538"/>
                  </a:lnTo>
                  <a:lnTo>
                    <a:pt x="16234" y="16584"/>
                  </a:lnTo>
                  <a:lnTo>
                    <a:pt x="16479" y="16608"/>
                  </a:lnTo>
                  <a:lnTo>
                    <a:pt x="16736" y="16631"/>
                  </a:lnTo>
                  <a:lnTo>
                    <a:pt x="17285" y="16631"/>
                  </a:lnTo>
                  <a:lnTo>
                    <a:pt x="17554" y="16619"/>
                  </a:lnTo>
                  <a:lnTo>
                    <a:pt x="17822" y="16596"/>
                  </a:lnTo>
                  <a:lnTo>
                    <a:pt x="18091" y="16573"/>
                  </a:lnTo>
                  <a:lnTo>
                    <a:pt x="18360" y="16538"/>
                  </a:lnTo>
                  <a:lnTo>
                    <a:pt x="18617" y="16503"/>
                  </a:lnTo>
                  <a:lnTo>
                    <a:pt x="18885" y="16456"/>
                  </a:lnTo>
                  <a:lnTo>
                    <a:pt x="19142" y="16397"/>
                  </a:lnTo>
                  <a:lnTo>
                    <a:pt x="19399" y="16339"/>
                  </a:lnTo>
                  <a:lnTo>
                    <a:pt x="19901" y="16199"/>
                  </a:lnTo>
                  <a:lnTo>
                    <a:pt x="20403" y="16035"/>
                  </a:lnTo>
                  <a:lnTo>
                    <a:pt x="20894" y="15837"/>
                  </a:lnTo>
                  <a:lnTo>
                    <a:pt x="21373" y="15627"/>
                  </a:lnTo>
                  <a:lnTo>
                    <a:pt x="21852" y="15393"/>
                  </a:lnTo>
                  <a:lnTo>
                    <a:pt x="22319" y="15148"/>
                  </a:lnTo>
                  <a:lnTo>
                    <a:pt x="22786" y="14879"/>
                  </a:lnTo>
                  <a:lnTo>
                    <a:pt x="23241" y="14599"/>
                  </a:lnTo>
                  <a:lnTo>
                    <a:pt x="23697" y="14295"/>
                  </a:lnTo>
                  <a:lnTo>
                    <a:pt x="24141" y="13980"/>
                  </a:lnTo>
                  <a:lnTo>
                    <a:pt x="24573" y="13653"/>
                  </a:lnTo>
                  <a:lnTo>
                    <a:pt x="25005" y="13314"/>
                  </a:lnTo>
                  <a:lnTo>
                    <a:pt x="25437" y="12976"/>
                  </a:lnTo>
                  <a:lnTo>
                    <a:pt x="25858" y="12613"/>
                  </a:lnTo>
                  <a:lnTo>
                    <a:pt x="26278" y="12251"/>
                  </a:lnTo>
                  <a:lnTo>
                    <a:pt x="27095" y="11516"/>
                  </a:lnTo>
                  <a:lnTo>
                    <a:pt x="27913" y="10757"/>
                  </a:lnTo>
                  <a:lnTo>
                    <a:pt x="29490" y="9262"/>
                  </a:lnTo>
                  <a:lnTo>
                    <a:pt x="30260" y="8549"/>
                  </a:lnTo>
                  <a:lnTo>
                    <a:pt x="31020" y="7848"/>
                  </a:lnTo>
                  <a:lnTo>
                    <a:pt x="31569" y="8491"/>
                  </a:lnTo>
                  <a:lnTo>
                    <a:pt x="32117" y="9133"/>
                  </a:lnTo>
                  <a:lnTo>
                    <a:pt x="32059" y="9390"/>
                  </a:lnTo>
                  <a:lnTo>
                    <a:pt x="32001" y="9647"/>
                  </a:lnTo>
                  <a:lnTo>
                    <a:pt x="31966" y="9904"/>
                  </a:lnTo>
                  <a:lnTo>
                    <a:pt x="31931" y="10161"/>
                  </a:lnTo>
                  <a:lnTo>
                    <a:pt x="31872" y="10686"/>
                  </a:lnTo>
                  <a:lnTo>
                    <a:pt x="31825" y="11200"/>
                  </a:lnTo>
                  <a:lnTo>
                    <a:pt x="31767" y="11726"/>
                  </a:lnTo>
                  <a:lnTo>
                    <a:pt x="31732" y="11983"/>
                  </a:lnTo>
                  <a:lnTo>
                    <a:pt x="31697" y="12240"/>
                  </a:lnTo>
                  <a:lnTo>
                    <a:pt x="31639" y="12497"/>
                  </a:lnTo>
                  <a:lnTo>
                    <a:pt x="31580" y="12754"/>
                  </a:lnTo>
                  <a:lnTo>
                    <a:pt x="31498" y="13011"/>
                  </a:lnTo>
                  <a:lnTo>
                    <a:pt x="31405" y="13256"/>
                  </a:lnTo>
                  <a:lnTo>
                    <a:pt x="31265" y="13583"/>
                  </a:lnTo>
                  <a:lnTo>
                    <a:pt x="31113" y="13886"/>
                  </a:lnTo>
                  <a:lnTo>
                    <a:pt x="30938" y="14202"/>
                  </a:lnTo>
                  <a:lnTo>
                    <a:pt x="30751" y="14494"/>
                  </a:lnTo>
                  <a:lnTo>
                    <a:pt x="30541" y="14786"/>
                  </a:lnTo>
                  <a:lnTo>
                    <a:pt x="30331" y="15078"/>
                  </a:lnTo>
                  <a:lnTo>
                    <a:pt x="30109" y="15358"/>
                  </a:lnTo>
                  <a:lnTo>
                    <a:pt x="29875" y="15627"/>
                  </a:lnTo>
                  <a:lnTo>
                    <a:pt x="29630" y="15895"/>
                  </a:lnTo>
                  <a:lnTo>
                    <a:pt x="29385" y="16164"/>
                  </a:lnTo>
                  <a:lnTo>
                    <a:pt x="28859" y="16678"/>
                  </a:lnTo>
                  <a:lnTo>
                    <a:pt x="28333" y="17168"/>
                  </a:lnTo>
                  <a:lnTo>
                    <a:pt x="27808" y="17647"/>
                  </a:lnTo>
                  <a:lnTo>
                    <a:pt x="26757" y="18593"/>
                  </a:lnTo>
                  <a:lnTo>
                    <a:pt x="25671" y="19562"/>
                  </a:lnTo>
                  <a:lnTo>
                    <a:pt x="25122" y="20041"/>
                  </a:lnTo>
                  <a:lnTo>
                    <a:pt x="24549" y="20508"/>
                  </a:lnTo>
                  <a:lnTo>
                    <a:pt x="23977" y="20976"/>
                  </a:lnTo>
                  <a:lnTo>
                    <a:pt x="23382" y="21431"/>
                  </a:lnTo>
                  <a:lnTo>
                    <a:pt x="22786" y="21875"/>
                  </a:lnTo>
                  <a:lnTo>
                    <a:pt x="22179" y="22295"/>
                  </a:lnTo>
                  <a:lnTo>
                    <a:pt x="21863" y="22494"/>
                  </a:lnTo>
                  <a:lnTo>
                    <a:pt x="21548" y="22692"/>
                  </a:lnTo>
                  <a:lnTo>
                    <a:pt x="21233" y="22879"/>
                  </a:lnTo>
                  <a:lnTo>
                    <a:pt x="20917" y="23054"/>
                  </a:lnTo>
                  <a:lnTo>
                    <a:pt x="20590" y="23230"/>
                  </a:lnTo>
                  <a:lnTo>
                    <a:pt x="20263" y="23393"/>
                  </a:lnTo>
                  <a:lnTo>
                    <a:pt x="19936" y="23557"/>
                  </a:lnTo>
                  <a:lnTo>
                    <a:pt x="19598" y="23708"/>
                  </a:lnTo>
                  <a:lnTo>
                    <a:pt x="19259" y="23849"/>
                  </a:lnTo>
                  <a:lnTo>
                    <a:pt x="18920" y="23977"/>
                  </a:lnTo>
                  <a:lnTo>
                    <a:pt x="18581" y="24094"/>
                  </a:lnTo>
                  <a:lnTo>
                    <a:pt x="18231" y="24211"/>
                  </a:lnTo>
                  <a:lnTo>
                    <a:pt x="17659" y="24362"/>
                  </a:lnTo>
                  <a:lnTo>
                    <a:pt x="17355" y="24433"/>
                  </a:lnTo>
                  <a:lnTo>
                    <a:pt x="17063" y="24491"/>
                  </a:lnTo>
                  <a:lnTo>
                    <a:pt x="16760" y="24549"/>
                  </a:lnTo>
                  <a:lnTo>
                    <a:pt x="16456" y="24596"/>
                  </a:lnTo>
                  <a:lnTo>
                    <a:pt x="16152" y="24631"/>
                  </a:lnTo>
                  <a:lnTo>
                    <a:pt x="15837" y="24654"/>
                  </a:lnTo>
                  <a:lnTo>
                    <a:pt x="15533" y="24666"/>
                  </a:lnTo>
                  <a:lnTo>
                    <a:pt x="15230" y="24678"/>
                  </a:lnTo>
                  <a:lnTo>
                    <a:pt x="14926" y="24666"/>
                  </a:lnTo>
                  <a:lnTo>
                    <a:pt x="14611" y="24643"/>
                  </a:lnTo>
                  <a:lnTo>
                    <a:pt x="14319" y="24596"/>
                  </a:lnTo>
                  <a:lnTo>
                    <a:pt x="14015" y="24549"/>
                  </a:lnTo>
                  <a:lnTo>
                    <a:pt x="13723" y="24479"/>
                  </a:lnTo>
                  <a:lnTo>
                    <a:pt x="13431" y="24386"/>
                  </a:lnTo>
                  <a:lnTo>
                    <a:pt x="13291" y="24339"/>
                  </a:lnTo>
                  <a:lnTo>
                    <a:pt x="13162" y="24281"/>
                  </a:lnTo>
                  <a:lnTo>
                    <a:pt x="13034" y="24211"/>
                  </a:lnTo>
                  <a:lnTo>
                    <a:pt x="12929" y="24141"/>
                  </a:lnTo>
                  <a:lnTo>
                    <a:pt x="12835" y="24059"/>
                  </a:lnTo>
                  <a:lnTo>
                    <a:pt x="12742" y="23965"/>
                  </a:lnTo>
                  <a:lnTo>
                    <a:pt x="12660" y="23872"/>
                  </a:lnTo>
                  <a:lnTo>
                    <a:pt x="12590" y="23767"/>
                  </a:lnTo>
                  <a:lnTo>
                    <a:pt x="12520" y="23662"/>
                  </a:lnTo>
                  <a:lnTo>
                    <a:pt x="12462" y="23557"/>
                  </a:lnTo>
                  <a:lnTo>
                    <a:pt x="12415" y="23440"/>
                  </a:lnTo>
                  <a:lnTo>
                    <a:pt x="12368" y="23323"/>
                  </a:lnTo>
                  <a:lnTo>
                    <a:pt x="12298" y="23078"/>
                  </a:lnTo>
                  <a:lnTo>
                    <a:pt x="12251" y="22821"/>
                  </a:lnTo>
                  <a:lnTo>
                    <a:pt x="12228" y="22552"/>
                  </a:lnTo>
                  <a:lnTo>
                    <a:pt x="12205" y="22272"/>
                  </a:lnTo>
                  <a:lnTo>
                    <a:pt x="12205" y="21992"/>
                  </a:lnTo>
                  <a:lnTo>
                    <a:pt x="12205" y="21723"/>
                  </a:lnTo>
                  <a:lnTo>
                    <a:pt x="12216" y="21186"/>
                  </a:lnTo>
                  <a:lnTo>
                    <a:pt x="12216" y="20929"/>
                  </a:lnTo>
                  <a:lnTo>
                    <a:pt x="12216" y="20684"/>
                  </a:lnTo>
                  <a:lnTo>
                    <a:pt x="12146" y="19247"/>
                  </a:lnTo>
                  <a:lnTo>
                    <a:pt x="12065" y="17822"/>
                  </a:lnTo>
                  <a:lnTo>
                    <a:pt x="11866" y="14973"/>
                  </a:lnTo>
                  <a:lnTo>
                    <a:pt x="11773" y="13536"/>
                  </a:lnTo>
                  <a:lnTo>
                    <a:pt x="11703" y="12111"/>
                  </a:lnTo>
                  <a:lnTo>
                    <a:pt x="11679" y="11399"/>
                  </a:lnTo>
                  <a:lnTo>
                    <a:pt x="11656" y="10686"/>
                  </a:lnTo>
                  <a:lnTo>
                    <a:pt x="11656" y="9974"/>
                  </a:lnTo>
                  <a:lnTo>
                    <a:pt x="11656" y="9250"/>
                  </a:lnTo>
                  <a:lnTo>
                    <a:pt x="10920" y="9787"/>
                  </a:lnTo>
                  <a:lnTo>
                    <a:pt x="10184" y="10324"/>
                  </a:lnTo>
                  <a:lnTo>
                    <a:pt x="9449" y="10885"/>
                  </a:lnTo>
                  <a:lnTo>
                    <a:pt x="8713" y="11457"/>
                  </a:lnTo>
                  <a:lnTo>
                    <a:pt x="7977" y="12030"/>
                  </a:lnTo>
                  <a:lnTo>
                    <a:pt x="7241" y="12625"/>
                  </a:lnTo>
                  <a:lnTo>
                    <a:pt x="6517" y="13232"/>
                  </a:lnTo>
                  <a:lnTo>
                    <a:pt x="5793" y="13863"/>
                  </a:lnTo>
                  <a:lnTo>
                    <a:pt x="5081" y="14494"/>
                  </a:lnTo>
                  <a:lnTo>
                    <a:pt x="4380" y="15136"/>
                  </a:lnTo>
                  <a:lnTo>
                    <a:pt x="3691" y="15790"/>
                  </a:lnTo>
                  <a:lnTo>
                    <a:pt x="3013" y="16456"/>
                  </a:lnTo>
                  <a:lnTo>
                    <a:pt x="2348" y="17133"/>
                  </a:lnTo>
                  <a:lnTo>
                    <a:pt x="1705" y="17811"/>
                  </a:lnTo>
                  <a:lnTo>
                    <a:pt x="1075" y="18511"/>
                  </a:lnTo>
                  <a:lnTo>
                    <a:pt x="467" y="19212"/>
                  </a:lnTo>
                  <a:lnTo>
                    <a:pt x="0" y="19971"/>
                  </a:lnTo>
                  <a:lnTo>
                    <a:pt x="304" y="19492"/>
                  </a:lnTo>
                  <a:lnTo>
                    <a:pt x="1016" y="19562"/>
                  </a:lnTo>
                  <a:lnTo>
                    <a:pt x="1729" y="19633"/>
                  </a:lnTo>
                  <a:lnTo>
                    <a:pt x="2079" y="19679"/>
                  </a:lnTo>
                  <a:lnTo>
                    <a:pt x="2429" y="19726"/>
                  </a:lnTo>
                  <a:lnTo>
                    <a:pt x="2780" y="19796"/>
                  </a:lnTo>
                  <a:lnTo>
                    <a:pt x="3118" y="19878"/>
                  </a:lnTo>
                  <a:lnTo>
                    <a:pt x="3446" y="19971"/>
                  </a:lnTo>
                  <a:lnTo>
                    <a:pt x="3773" y="20088"/>
                  </a:lnTo>
                  <a:lnTo>
                    <a:pt x="4076" y="20228"/>
                  </a:lnTo>
                  <a:lnTo>
                    <a:pt x="4228" y="20310"/>
                  </a:lnTo>
                  <a:lnTo>
                    <a:pt x="4380" y="20392"/>
                  </a:lnTo>
                  <a:lnTo>
                    <a:pt x="4520" y="20485"/>
                  </a:lnTo>
                  <a:lnTo>
                    <a:pt x="4660" y="20590"/>
                  </a:lnTo>
                  <a:lnTo>
                    <a:pt x="4800" y="20695"/>
                  </a:lnTo>
                  <a:lnTo>
                    <a:pt x="4929" y="20812"/>
                  </a:lnTo>
                  <a:lnTo>
                    <a:pt x="5057" y="20941"/>
                  </a:lnTo>
                  <a:lnTo>
                    <a:pt x="5186" y="21069"/>
                  </a:lnTo>
                  <a:lnTo>
                    <a:pt x="5302" y="21209"/>
                  </a:lnTo>
                  <a:lnTo>
                    <a:pt x="5419" y="21361"/>
                  </a:lnTo>
                  <a:lnTo>
                    <a:pt x="5898" y="22027"/>
                  </a:lnTo>
                  <a:lnTo>
                    <a:pt x="6354" y="22692"/>
                  </a:lnTo>
                  <a:lnTo>
                    <a:pt x="6786" y="23358"/>
                  </a:lnTo>
                  <a:lnTo>
                    <a:pt x="7230" y="24000"/>
                  </a:lnTo>
                  <a:lnTo>
                    <a:pt x="7697" y="24631"/>
                  </a:lnTo>
                  <a:lnTo>
                    <a:pt x="7930" y="24946"/>
                  </a:lnTo>
                  <a:lnTo>
                    <a:pt x="8187" y="25262"/>
                  </a:lnTo>
                  <a:lnTo>
                    <a:pt x="8444" y="25565"/>
                  </a:lnTo>
                  <a:lnTo>
                    <a:pt x="8713" y="25869"/>
                  </a:lnTo>
                  <a:lnTo>
                    <a:pt x="9005" y="26173"/>
                  </a:lnTo>
                  <a:lnTo>
                    <a:pt x="9308" y="26465"/>
                  </a:lnTo>
                  <a:lnTo>
                    <a:pt x="9659" y="26780"/>
                  </a:lnTo>
                  <a:lnTo>
                    <a:pt x="10009" y="27072"/>
                  </a:lnTo>
                  <a:lnTo>
                    <a:pt x="10359" y="27341"/>
                  </a:lnTo>
                  <a:lnTo>
                    <a:pt x="10722" y="27586"/>
                  </a:lnTo>
                  <a:lnTo>
                    <a:pt x="11084" y="27808"/>
                  </a:lnTo>
                  <a:lnTo>
                    <a:pt x="11446" y="28006"/>
                  </a:lnTo>
                  <a:lnTo>
                    <a:pt x="11808" y="28193"/>
                  </a:lnTo>
                  <a:lnTo>
                    <a:pt x="12170" y="28345"/>
                  </a:lnTo>
                  <a:lnTo>
                    <a:pt x="12532" y="28485"/>
                  </a:lnTo>
                  <a:lnTo>
                    <a:pt x="12905" y="28602"/>
                  </a:lnTo>
                  <a:lnTo>
                    <a:pt x="13268" y="28695"/>
                  </a:lnTo>
                  <a:lnTo>
                    <a:pt x="13641" y="28777"/>
                  </a:lnTo>
                  <a:lnTo>
                    <a:pt x="14015" y="28836"/>
                  </a:lnTo>
                  <a:lnTo>
                    <a:pt x="14389" y="28882"/>
                  </a:lnTo>
                  <a:lnTo>
                    <a:pt x="14762" y="28906"/>
                  </a:lnTo>
                  <a:lnTo>
                    <a:pt x="15136" y="28906"/>
                  </a:lnTo>
                  <a:lnTo>
                    <a:pt x="15522" y="28894"/>
                  </a:lnTo>
                  <a:lnTo>
                    <a:pt x="15895" y="28871"/>
                  </a:lnTo>
                  <a:lnTo>
                    <a:pt x="16281" y="28824"/>
                  </a:lnTo>
                  <a:lnTo>
                    <a:pt x="16666" y="28765"/>
                  </a:lnTo>
                  <a:lnTo>
                    <a:pt x="17052" y="28695"/>
                  </a:lnTo>
                  <a:lnTo>
                    <a:pt x="17437" y="28602"/>
                  </a:lnTo>
                  <a:lnTo>
                    <a:pt x="17822" y="28497"/>
                  </a:lnTo>
                  <a:lnTo>
                    <a:pt x="18208" y="28392"/>
                  </a:lnTo>
                  <a:lnTo>
                    <a:pt x="18593" y="28263"/>
                  </a:lnTo>
                  <a:lnTo>
                    <a:pt x="18990" y="28111"/>
                  </a:lnTo>
                  <a:lnTo>
                    <a:pt x="19376" y="27960"/>
                  </a:lnTo>
                  <a:lnTo>
                    <a:pt x="19773" y="27796"/>
                  </a:lnTo>
                  <a:lnTo>
                    <a:pt x="20170" y="27621"/>
                  </a:lnTo>
                  <a:lnTo>
                    <a:pt x="20555" y="27434"/>
                  </a:lnTo>
                  <a:lnTo>
                    <a:pt x="20952" y="27235"/>
                  </a:lnTo>
                  <a:lnTo>
                    <a:pt x="21349" y="27037"/>
                  </a:lnTo>
                  <a:lnTo>
                    <a:pt x="21758" y="26815"/>
                  </a:lnTo>
                  <a:lnTo>
                    <a:pt x="22155" y="26593"/>
                  </a:lnTo>
                  <a:lnTo>
                    <a:pt x="22949" y="26126"/>
                  </a:lnTo>
                  <a:lnTo>
                    <a:pt x="23732" y="25635"/>
                  </a:lnTo>
                  <a:lnTo>
                    <a:pt x="24491" y="25133"/>
                  </a:lnTo>
                  <a:lnTo>
                    <a:pt x="25239" y="24608"/>
                  </a:lnTo>
                  <a:lnTo>
                    <a:pt x="25986" y="24070"/>
                  </a:lnTo>
                  <a:lnTo>
                    <a:pt x="26722" y="23533"/>
                  </a:lnTo>
                  <a:lnTo>
                    <a:pt x="27446" y="22984"/>
                  </a:lnTo>
                  <a:lnTo>
                    <a:pt x="28906" y="21875"/>
                  </a:lnTo>
                  <a:lnTo>
                    <a:pt x="30354" y="20754"/>
                  </a:lnTo>
                  <a:lnTo>
                    <a:pt x="31090" y="20205"/>
                  </a:lnTo>
                  <a:lnTo>
                    <a:pt x="31825" y="19668"/>
                  </a:lnTo>
                  <a:lnTo>
                    <a:pt x="32573" y="19142"/>
                  </a:lnTo>
                  <a:lnTo>
                    <a:pt x="33332" y="18616"/>
                  </a:lnTo>
                  <a:lnTo>
                    <a:pt x="33811" y="18289"/>
                  </a:lnTo>
                  <a:lnTo>
                    <a:pt x="34033" y="18114"/>
                  </a:lnTo>
                  <a:lnTo>
                    <a:pt x="34266" y="17939"/>
                  </a:lnTo>
                  <a:lnTo>
                    <a:pt x="34488" y="17752"/>
                  </a:lnTo>
                  <a:lnTo>
                    <a:pt x="34699" y="17565"/>
                  </a:lnTo>
                  <a:lnTo>
                    <a:pt x="34909" y="17367"/>
                  </a:lnTo>
                  <a:lnTo>
                    <a:pt x="35107" y="17168"/>
                  </a:lnTo>
                  <a:lnTo>
                    <a:pt x="35294" y="16958"/>
                  </a:lnTo>
                  <a:lnTo>
                    <a:pt x="35481" y="16748"/>
                  </a:lnTo>
                  <a:lnTo>
                    <a:pt x="35656" y="16526"/>
                  </a:lnTo>
                  <a:lnTo>
                    <a:pt x="35820" y="16292"/>
                  </a:lnTo>
                  <a:lnTo>
                    <a:pt x="35960" y="16059"/>
                  </a:lnTo>
                  <a:lnTo>
                    <a:pt x="36100" y="15813"/>
                  </a:lnTo>
                  <a:lnTo>
                    <a:pt x="36217" y="15568"/>
                  </a:lnTo>
                  <a:lnTo>
                    <a:pt x="36334" y="15311"/>
                  </a:lnTo>
                  <a:lnTo>
                    <a:pt x="36193" y="14973"/>
                  </a:lnTo>
                  <a:lnTo>
                    <a:pt x="36030" y="14599"/>
                  </a:lnTo>
                  <a:lnTo>
                    <a:pt x="35831" y="14202"/>
                  </a:lnTo>
                  <a:lnTo>
                    <a:pt x="35598" y="13793"/>
                  </a:lnTo>
                  <a:lnTo>
                    <a:pt x="35329" y="13349"/>
                  </a:lnTo>
                  <a:lnTo>
                    <a:pt x="35049" y="12894"/>
                  </a:lnTo>
                  <a:lnTo>
                    <a:pt x="34734" y="12415"/>
                  </a:lnTo>
                  <a:lnTo>
                    <a:pt x="34395" y="11924"/>
                  </a:lnTo>
                  <a:lnTo>
                    <a:pt x="34044" y="11422"/>
                  </a:lnTo>
                  <a:lnTo>
                    <a:pt x="33682" y="10908"/>
                  </a:lnTo>
                  <a:lnTo>
                    <a:pt x="32912" y="9881"/>
                  </a:lnTo>
                  <a:lnTo>
                    <a:pt x="32117" y="8841"/>
                  </a:lnTo>
                  <a:lnTo>
                    <a:pt x="31312" y="7813"/>
                  </a:lnTo>
                  <a:lnTo>
                    <a:pt x="30506" y="6821"/>
                  </a:lnTo>
                  <a:lnTo>
                    <a:pt x="29747" y="5886"/>
                  </a:lnTo>
                  <a:lnTo>
                    <a:pt x="28404" y="4263"/>
                  </a:lnTo>
                  <a:lnTo>
                    <a:pt x="27434" y="3118"/>
                  </a:lnTo>
                  <a:lnTo>
                    <a:pt x="27154" y="2768"/>
                  </a:lnTo>
                  <a:lnTo>
                    <a:pt x="27025" y="2605"/>
                  </a:lnTo>
                  <a:lnTo>
                    <a:pt x="26990" y="2511"/>
                  </a:lnTo>
                  <a:lnTo>
                    <a:pt x="26932" y="2383"/>
                  </a:lnTo>
                  <a:lnTo>
                    <a:pt x="26815" y="2032"/>
                  </a:lnTo>
                  <a:lnTo>
                    <a:pt x="26687" y="1600"/>
                  </a:lnTo>
                  <a:lnTo>
                    <a:pt x="26558" y="1156"/>
                  </a:lnTo>
                  <a:lnTo>
                    <a:pt x="26336" y="351"/>
                  </a:lnTo>
                  <a:lnTo>
                    <a:pt x="2625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653;p21">
              <a:extLst>
                <a:ext uri="{FF2B5EF4-FFF2-40B4-BE49-F238E27FC236}">
                  <a16:creationId xmlns:a16="http://schemas.microsoft.com/office/drawing/2014/main" id="{047353F1-E026-4AF5-B6ED-E4C2EA00E44D}"/>
                </a:ext>
              </a:extLst>
            </p:cNvPr>
            <p:cNvSpPr/>
            <p:nvPr/>
          </p:nvSpPr>
          <p:spPr>
            <a:xfrm>
              <a:off x="4582835" y="2624960"/>
              <a:ext cx="21355" cy="58851"/>
            </a:xfrm>
            <a:custGeom>
              <a:avLst/>
              <a:gdLst/>
              <a:ahLst/>
              <a:cxnLst/>
              <a:rect l="l" t="t" r="r" b="b"/>
              <a:pathLst>
                <a:path w="725" h="1998" extrusionOk="0">
                  <a:moveTo>
                    <a:pt x="1" y="0"/>
                  </a:moveTo>
                  <a:lnTo>
                    <a:pt x="1" y="0"/>
                  </a:lnTo>
                  <a:lnTo>
                    <a:pt x="12" y="24"/>
                  </a:lnTo>
                  <a:lnTo>
                    <a:pt x="725" y="199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654;p21">
              <a:extLst>
                <a:ext uri="{FF2B5EF4-FFF2-40B4-BE49-F238E27FC236}">
                  <a16:creationId xmlns:a16="http://schemas.microsoft.com/office/drawing/2014/main" id="{2FA129B9-DD04-4778-8E0F-5D769398677C}"/>
                </a:ext>
              </a:extLst>
            </p:cNvPr>
            <p:cNvSpPr/>
            <p:nvPr/>
          </p:nvSpPr>
          <p:spPr>
            <a:xfrm>
              <a:off x="4219906" y="2083821"/>
              <a:ext cx="1128362" cy="599969"/>
            </a:xfrm>
            <a:custGeom>
              <a:avLst/>
              <a:gdLst/>
              <a:ahLst/>
              <a:cxnLst/>
              <a:rect l="l" t="t" r="r" b="b"/>
              <a:pathLst>
                <a:path w="38308" h="20369" extrusionOk="0">
                  <a:moveTo>
                    <a:pt x="36334" y="0"/>
                  </a:moveTo>
                  <a:lnTo>
                    <a:pt x="36217" y="257"/>
                  </a:lnTo>
                  <a:lnTo>
                    <a:pt x="36100" y="502"/>
                  </a:lnTo>
                  <a:lnTo>
                    <a:pt x="35960" y="748"/>
                  </a:lnTo>
                  <a:lnTo>
                    <a:pt x="35820" y="981"/>
                  </a:lnTo>
                  <a:lnTo>
                    <a:pt x="35656" y="1215"/>
                  </a:lnTo>
                  <a:lnTo>
                    <a:pt x="35481" y="1437"/>
                  </a:lnTo>
                  <a:lnTo>
                    <a:pt x="35294" y="1647"/>
                  </a:lnTo>
                  <a:lnTo>
                    <a:pt x="35107" y="1857"/>
                  </a:lnTo>
                  <a:lnTo>
                    <a:pt x="34909" y="2056"/>
                  </a:lnTo>
                  <a:lnTo>
                    <a:pt x="34699" y="2254"/>
                  </a:lnTo>
                  <a:lnTo>
                    <a:pt x="34488" y="2441"/>
                  </a:lnTo>
                  <a:lnTo>
                    <a:pt x="34266" y="2628"/>
                  </a:lnTo>
                  <a:lnTo>
                    <a:pt x="34033" y="2803"/>
                  </a:lnTo>
                  <a:lnTo>
                    <a:pt x="33811" y="2978"/>
                  </a:lnTo>
                  <a:lnTo>
                    <a:pt x="33332" y="3305"/>
                  </a:lnTo>
                  <a:lnTo>
                    <a:pt x="32573" y="3831"/>
                  </a:lnTo>
                  <a:lnTo>
                    <a:pt x="31825" y="4357"/>
                  </a:lnTo>
                  <a:lnTo>
                    <a:pt x="31090" y="4894"/>
                  </a:lnTo>
                  <a:lnTo>
                    <a:pt x="30354" y="5443"/>
                  </a:lnTo>
                  <a:lnTo>
                    <a:pt x="28906" y="6564"/>
                  </a:lnTo>
                  <a:lnTo>
                    <a:pt x="27446" y="7673"/>
                  </a:lnTo>
                  <a:lnTo>
                    <a:pt x="26722" y="8222"/>
                  </a:lnTo>
                  <a:lnTo>
                    <a:pt x="25986" y="8759"/>
                  </a:lnTo>
                  <a:lnTo>
                    <a:pt x="25239" y="9297"/>
                  </a:lnTo>
                  <a:lnTo>
                    <a:pt x="24491" y="9822"/>
                  </a:lnTo>
                  <a:lnTo>
                    <a:pt x="23732" y="10324"/>
                  </a:lnTo>
                  <a:lnTo>
                    <a:pt x="22949" y="10815"/>
                  </a:lnTo>
                  <a:lnTo>
                    <a:pt x="22155" y="11282"/>
                  </a:lnTo>
                  <a:lnTo>
                    <a:pt x="21758" y="11504"/>
                  </a:lnTo>
                  <a:lnTo>
                    <a:pt x="21349" y="11726"/>
                  </a:lnTo>
                  <a:lnTo>
                    <a:pt x="20952" y="11924"/>
                  </a:lnTo>
                  <a:lnTo>
                    <a:pt x="20555" y="12123"/>
                  </a:lnTo>
                  <a:lnTo>
                    <a:pt x="20170" y="12310"/>
                  </a:lnTo>
                  <a:lnTo>
                    <a:pt x="19773" y="12485"/>
                  </a:lnTo>
                  <a:lnTo>
                    <a:pt x="19376" y="12649"/>
                  </a:lnTo>
                  <a:lnTo>
                    <a:pt x="18990" y="12800"/>
                  </a:lnTo>
                  <a:lnTo>
                    <a:pt x="18593" y="12952"/>
                  </a:lnTo>
                  <a:lnTo>
                    <a:pt x="18208" y="13081"/>
                  </a:lnTo>
                  <a:lnTo>
                    <a:pt x="17822" y="13186"/>
                  </a:lnTo>
                  <a:lnTo>
                    <a:pt x="17437" y="13291"/>
                  </a:lnTo>
                  <a:lnTo>
                    <a:pt x="17052" y="13384"/>
                  </a:lnTo>
                  <a:lnTo>
                    <a:pt x="16666" y="13454"/>
                  </a:lnTo>
                  <a:lnTo>
                    <a:pt x="16281" y="13513"/>
                  </a:lnTo>
                  <a:lnTo>
                    <a:pt x="15895" y="13560"/>
                  </a:lnTo>
                  <a:lnTo>
                    <a:pt x="15522" y="13583"/>
                  </a:lnTo>
                  <a:lnTo>
                    <a:pt x="15136" y="13595"/>
                  </a:lnTo>
                  <a:lnTo>
                    <a:pt x="14762" y="13595"/>
                  </a:lnTo>
                  <a:lnTo>
                    <a:pt x="14389" y="13571"/>
                  </a:lnTo>
                  <a:lnTo>
                    <a:pt x="14015" y="13525"/>
                  </a:lnTo>
                  <a:lnTo>
                    <a:pt x="13641" y="13466"/>
                  </a:lnTo>
                  <a:lnTo>
                    <a:pt x="13268" y="13384"/>
                  </a:lnTo>
                  <a:lnTo>
                    <a:pt x="12905" y="13291"/>
                  </a:lnTo>
                  <a:lnTo>
                    <a:pt x="12532" y="13174"/>
                  </a:lnTo>
                  <a:lnTo>
                    <a:pt x="12170" y="13034"/>
                  </a:lnTo>
                  <a:lnTo>
                    <a:pt x="11808" y="12882"/>
                  </a:lnTo>
                  <a:lnTo>
                    <a:pt x="11446" y="12695"/>
                  </a:lnTo>
                  <a:lnTo>
                    <a:pt x="11084" y="12497"/>
                  </a:lnTo>
                  <a:lnTo>
                    <a:pt x="10722" y="12275"/>
                  </a:lnTo>
                  <a:lnTo>
                    <a:pt x="10359" y="12030"/>
                  </a:lnTo>
                  <a:lnTo>
                    <a:pt x="10009" y="11761"/>
                  </a:lnTo>
                  <a:lnTo>
                    <a:pt x="9659" y="11469"/>
                  </a:lnTo>
                  <a:lnTo>
                    <a:pt x="9308" y="11154"/>
                  </a:lnTo>
                  <a:lnTo>
                    <a:pt x="9005" y="10862"/>
                  </a:lnTo>
                  <a:lnTo>
                    <a:pt x="8713" y="10558"/>
                  </a:lnTo>
                  <a:lnTo>
                    <a:pt x="8444" y="10254"/>
                  </a:lnTo>
                  <a:lnTo>
                    <a:pt x="8187" y="9951"/>
                  </a:lnTo>
                  <a:lnTo>
                    <a:pt x="7930" y="9635"/>
                  </a:lnTo>
                  <a:lnTo>
                    <a:pt x="7697" y="9320"/>
                  </a:lnTo>
                  <a:lnTo>
                    <a:pt x="7230" y="8689"/>
                  </a:lnTo>
                  <a:lnTo>
                    <a:pt x="6786" y="8047"/>
                  </a:lnTo>
                  <a:lnTo>
                    <a:pt x="6354" y="7381"/>
                  </a:lnTo>
                  <a:lnTo>
                    <a:pt x="5898" y="6716"/>
                  </a:lnTo>
                  <a:lnTo>
                    <a:pt x="5419" y="6050"/>
                  </a:lnTo>
                  <a:lnTo>
                    <a:pt x="5302" y="5898"/>
                  </a:lnTo>
                  <a:lnTo>
                    <a:pt x="5186" y="5758"/>
                  </a:lnTo>
                  <a:lnTo>
                    <a:pt x="5057" y="5630"/>
                  </a:lnTo>
                  <a:lnTo>
                    <a:pt x="4929" y="5501"/>
                  </a:lnTo>
                  <a:lnTo>
                    <a:pt x="4800" y="5384"/>
                  </a:lnTo>
                  <a:lnTo>
                    <a:pt x="4660" y="5279"/>
                  </a:lnTo>
                  <a:lnTo>
                    <a:pt x="4520" y="5174"/>
                  </a:lnTo>
                  <a:lnTo>
                    <a:pt x="4380" y="5081"/>
                  </a:lnTo>
                  <a:lnTo>
                    <a:pt x="4228" y="4999"/>
                  </a:lnTo>
                  <a:lnTo>
                    <a:pt x="4076" y="4917"/>
                  </a:lnTo>
                  <a:lnTo>
                    <a:pt x="3773" y="4777"/>
                  </a:lnTo>
                  <a:lnTo>
                    <a:pt x="3446" y="4660"/>
                  </a:lnTo>
                  <a:lnTo>
                    <a:pt x="3118" y="4567"/>
                  </a:lnTo>
                  <a:lnTo>
                    <a:pt x="2780" y="4485"/>
                  </a:lnTo>
                  <a:lnTo>
                    <a:pt x="2429" y="4415"/>
                  </a:lnTo>
                  <a:lnTo>
                    <a:pt x="2079" y="4368"/>
                  </a:lnTo>
                  <a:lnTo>
                    <a:pt x="1729" y="4322"/>
                  </a:lnTo>
                  <a:lnTo>
                    <a:pt x="1016" y="4251"/>
                  </a:lnTo>
                  <a:lnTo>
                    <a:pt x="304" y="4181"/>
                  </a:lnTo>
                  <a:lnTo>
                    <a:pt x="0" y="4660"/>
                  </a:lnTo>
                  <a:lnTo>
                    <a:pt x="0" y="4660"/>
                  </a:lnTo>
                  <a:lnTo>
                    <a:pt x="24" y="4637"/>
                  </a:lnTo>
                  <a:lnTo>
                    <a:pt x="94" y="4567"/>
                  </a:lnTo>
                  <a:lnTo>
                    <a:pt x="140" y="4532"/>
                  </a:lnTo>
                  <a:lnTo>
                    <a:pt x="234" y="4485"/>
                  </a:lnTo>
                  <a:lnTo>
                    <a:pt x="292" y="4462"/>
                  </a:lnTo>
                  <a:lnTo>
                    <a:pt x="444" y="4462"/>
                  </a:lnTo>
                  <a:lnTo>
                    <a:pt x="549" y="4485"/>
                  </a:lnTo>
                  <a:lnTo>
                    <a:pt x="666" y="4543"/>
                  </a:lnTo>
                  <a:lnTo>
                    <a:pt x="783" y="4625"/>
                  </a:lnTo>
                  <a:lnTo>
                    <a:pt x="923" y="4742"/>
                  </a:lnTo>
                  <a:lnTo>
                    <a:pt x="1075" y="4894"/>
                  </a:lnTo>
                  <a:lnTo>
                    <a:pt x="1226" y="5081"/>
                  </a:lnTo>
                  <a:lnTo>
                    <a:pt x="1390" y="5326"/>
                  </a:lnTo>
                  <a:lnTo>
                    <a:pt x="1624" y="5653"/>
                  </a:lnTo>
                  <a:lnTo>
                    <a:pt x="1997" y="6132"/>
                  </a:lnTo>
                  <a:lnTo>
                    <a:pt x="2500" y="6751"/>
                  </a:lnTo>
                  <a:lnTo>
                    <a:pt x="3107" y="7498"/>
                  </a:lnTo>
                  <a:lnTo>
                    <a:pt x="4567" y="9262"/>
                  </a:lnTo>
                  <a:lnTo>
                    <a:pt x="6225" y="11235"/>
                  </a:lnTo>
                  <a:lnTo>
                    <a:pt x="7206" y="12392"/>
                  </a:lnTo>
                  <a:lnTo>
                    <a:pt x="8654" y="14097"/>
                  </a:lnTo>
                  <a:lnTo>
                    <a:pt x="11095" y="16946"/>
                  </a:lnTo>
                  <a:lnTo>
                    <a:pt x="11399" y="17308"/>
                  </a:lnTo>
                  <a:lnTo>
                    <a:pt x="12088" y="18103"/>
                  </a:lnTo>
                  <a:lnTo>
                    <a:pt x="12263" y="18313"/>
                  </a:lnTo>
                  <a:lnTo>
                    <a:pt x="12322" y="18371"/>
                  </a:lnTo>
                  <a:lnTo>
                    <a:pt x="12333" y="18395"/>
                  </a:lnTo>
                  <a:lnTo>
                    <a:pt x="13046" y="20368"/>
                  </a:lnTo>
                  <a:lnTo>
                    <a:pt x="14237" y="19341"/>
                  </a:lnTo>
                  <a:lnTo>
                    <a:pt x="14424" y="19329"/>
                  </a:lnTo>
                  <a:lnTo>
                    <a:pt x="14646" y="19306"/>
                  </a:lnTo>
                  <a:lnTo>
                    <a:pt x="14868" y="19259"/>
                  </a:lnTo>
                  <a:lnTo>
                    <a:pt x="15125" y="19189"/>
                  </a:lnTo>
                  <a:lnTo>
                    <a:pt x="15393" y="19095"/>
                  </a:lnTo>
                  <a:lnTo>
                    <a:pt x="15685" y="18990"/>
                  </a:lnTo>
                  <a:lnTo>
                    <a:pt x="15989" y="18850"/>
                  </a:lnTo>
                  <a:lnTo>
                    <a:pt x="16304" y="18698"/>
                  </a:lnTo>
                  <a:lnTo>
                    <a:pt x="16643" y="18535"/>
                  </a:lnTo>
                  <a:lnTo>
                    <a:pt x="16993" y="18348"/>
                  </a:lnTo>
                  <a:lnTo>
                    <a:pt x="17355" y="18138"/>
                  </a:lnTo>
                  <a:lnTo>
                    <a:pt x="17729" y="17927"/>
                  </a:lnTo>
                  <a:lnTo>
                    <a:pt x="18523" y="17437"/>
                  </a:lnTo>
                  <a:lnTo>
                    <a:pt x="19364" y="16900"/>
                  </a:lnTo>
                  <a:lnTo>
                    <a:pt x="20228" y="16316"/>
                  </a:lnTo>
                  <a:lnTo>
                    <a:pt x="21128" y="15685"/>
                  </a:lnTo>
                  <a:lnTo>
                    <a:pt x="22062" y="15019"/>
                  </a:lnTo>
                  <a:lnTo>
                    <a:pt x="23008" y="14319"/>
                  </a:lnTo>
                  <a:lnTo>
                    <a:pt x="23966" y="13595"/>
                  </a:lnTo>
                  <a:lnTo>
                    <a:pt x="24935" y="12847"/>
                  </a:lnTo>
                  <a:lnTo>
                    <a:pt x="25893" y="12100"/>
                  </a:lnTo>
                  <a:lnTo>
                    <a:pt x="26862" y="11341"/>
                  </a:lnTo>
                  <a:lnTo>
                    <a:pt x="28742" y="9822"/>
                  </a:lnTo>
                  <a:lnTo>
                    <a:pt x="30529" y="8351"/>
                  </a:lnTo>
                  <a:lnTo>
                    <a:pt x="32176" y="6973"/>
                  </a:lnTo>
                  <a:lnTo>
                    <a:pt x="33636" y="5735"/>
                  </a:lnTo>
                  <a:lnTo>
                    <a:pt x="34850" y="4695"/>
                  </a:lnTo>
                  <a:lnTo>
                    <a:pt x="35785" y="3889"/>
                  </a:lnTo>
                  <a:lnTo>
                    <a:pt x="36579" y="3189"/>
                  </a:lnTo>
                  <a:lnTo>
                    <a:pt x="38307" y="1600"/>
                  </a:lnTo>
                  <a:lnTo>
                    <a:pt x="36462" y="456"/>
                  </a:lnTo>
                  <a:lnTo>
                    <a:pt x="36439" y="339"/>
                  </a:lnTo>
                  <a:lnTo>
                    <a:pt x="36404" y="222"/>
                  </a:lnTo>
                  <a:lnTo>
                    <a:pt x="3633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655;p21">
              <a:extLst>
                <a:ext uri="{FF2B5EF4-FFF2-40B4-BE49-F238E27FC236}">
                  <a16:creationId xmlns:a16="http://schemas.microsoft.com/office/drawing/2014/main" id="{D4EB4839-8450-4DCF-9FD8-57819FB2C36D}"/>
                </a:ext>
              </a:extLst>
            </p:cNvPr>
            <p:cNvSpPr/>
            <p:nvPr/>
          </p:nvSpPr>
          <p:spPr>
            <a:xfrm>
              <a:off x="4563218" y="1863990"/>
              <a:ext cx="602738" cy="495728"/>
            </a:xfrm>
            <a:custGeom>
              <a:avLst/>
              <a:gdLst/>
              <a:ahLst/>
              <a:cxnLst/>
              <a:rect l="l" t="t" r="r" b="b"/>
              <a:pathLst>
                <a:path w="20463" h="16830" extrusionOk="0">
                  <a:moveTo>
                    <a:pt x="19365" y="0"/>
                  </a:moveTo>
                  <a:lnTo>
                    <a:pt x="18605" y="701"/>
                  </a:lnTo>
                  <a:lnTo>
                    <a:pt x="17835" y="1414"/>
                  </a:lnTo>
                  <a:lnTo>
                    <a:pt x="16258" y="2909"/>
                  </a:lnTo>
                  <a:lnTo>
                    <a:pt x="15440" y="3668"/>
                  </a:lnTo>
                  <a:lnTo>
                    <a:pt x="14623" y="4403"/>
                  </a:lnTo>
                  <a:lnTo>
                    <a:pt x="14203" y="4765"/>
                  </a:lnTo>
                  <a:lnTo>
                    <a:pt x="13782" y="5128"/>
                  </a:lnTo>
                  <a:lnTo>
                    <a:pt x="13350" y="5466"/>
                  </a:lnTo>
                  <a:lnTo>
                    <a:pt x="12918" y="5805"/>
                  </a:lnTo>
                  <a:lnTo>
                    <a:pt x="12486" y="6132"/>
                  </a:lnTo>
                  <a:lnTo>
                    <a:pt x="12042" y="6447"/>
                  </a:lnTo>
                  <a:lnTo>
                    <a:pt x="11586" y="6751"/>
                  </a:lnTo>
                  <a:lnTo>
                    <a:pt x="11131" y="7031"/>
                  </a:lnTo>
                  <a:lnTo>
                    <a:pt x="10664" y="7300"/>
                  </a:lnTo>
                  <a:lnTo>
                    <a:pt x="10197" y="7545"/>
                  </a:lnTo>
                  <a:lnTo>
                    <a:pt x="9718" y="7779"/>
                  </a:lnTo>
                  <a:lnTo>
                    <a:pt x="9239" y="7989"/>
                  </a:lnTo>
                  <a:lnTo>
                    <a:pt x="8748" y="8187"/>
                  </a:lnTo>
                  <a:lnTo>
                    <a:pt x="8246" y="8351"/>
                  </a:lnTo>
                  <a:lnTo>
                    <a:pt x="7744" y="8491"/>
                  </a:lnTo>
                  <a:lnTo>
                    <a:pt x="7487" y="8549"/>
                  </a:lnTo>
                  <a:lnTo>
                    <a:pt x="7230" y="8608"/>
                  </a:lnTo>
                  <a:lnTo>
                    <a:pt x="6962" y="8655"/>
                  </a:lnTo>
                  <a:lnTo>
                    <a:pt x="6705" y="8690"/>
                  </a:lnTo>
                  <a:lnTo>
                    <a:pt x="6436" y="8725"/>
                  </a:lnTo>
                  <a:lnTo>
                    <a:pt x="6167" y="8748"/>
                  </a:lnTo>
                  <a:lnTo>
                    <a:pt x="5899" y="8771"/>
                  </a:lnTo>
                  <a:lnTo>
                    <a:pt x="5630" y="8783"/>
                  </a:lnTo>
                  <a:lnTo>
                    <a:pt x="5081" y="8783"/>
                  </a:lnTo>
                  <a:lnTo>
                    <a:pt x="4824" y="8760"/>
                  </a:lnTo>
                  <a:lnTo>
                    <a:pt x="4579" y="8736"/>
                  </a:lnTo>
                  <a:lnTo>
                    <a:pt x="4334" y="8690"/>
                  </a:lnTo>
                  <a:lnTo>
                    <a:pt x="4112" y="8643"/>
                  </a:lnTo>
                  <a:lnTo>
                    <a:pt x="3890" y="8584"/>
                  </a:lnTo>
                  <a:lnTo>
                    <a:pt x="3668" y="8503"/>
                  </a:lnTo>
                  <a:lnTo>
                    <a:pt x="3470" y="8421"/>
                  </a:lnTo>
                  <a:lnTo>
                    <a:pt x="3271" y="8328"/>
                  </a:lnTo>
                  <a:lnTo>
                    <a:pt x="3084" y="8222"/>
                  </a:lnTo>
                  <a:lnTo>
                    <a:pt x="2897" y="8106"/>
                  </a:lnTo>
                  <a:lnTo>
                    <a:pt x="2722" y="7989"/>
                  </a:lnTo>
                  <a:lnTo>
                    <a:pt x="2559" y="7860"/>
                  </a:lnTo>
                  <a:lnTo>
                    <a:pt x="2395" y="7720"/>
                  </a:lnTo>
                  <a:lnTo>
                    <a:pt x="2255" y="7568"/>
                  </a:lnTo>
                  <a:lnTo>
                    <a:pt x="2103" y="7417"/>
                  </a:lnTo>
                  <a:lnTo>
                    <a:pt x="1975" y="7253"/>
                  </a:lnTo>
                  <a:lnTo>
                    <a:pt x="1834" y="7090"/>
                  </a:lnTo>
                  <a:lnTo>
                    <a:pt x="1718" y="6914"/>
                  </a:lnTo>
                  <a:lnTo>
                    <a:pt x="1601" y="6739"/>
                  </a:lnTo>
                  <a:lnTo>
                    <a:pt x="1496" y="6564"/>
                  </a:lnTo>
                  <a:lnTo>
                    <a:pt x="1391" y="6377"/>
                  </a:lnTo>
                  <a:lnTo>
                    <a:pt x="1297" y="6179"/>
                  </a:lnTo>
                  <a:lnTo>
                    <a:pt x="1204" y="5980"/>
                  </a:lnTo>
                  <a:lnTo>
                    <a:pt x="1122" y="5793"/>
                  </a:lnTo>
                  <a:lnTo>
                    <a:pt x="982" y="5384"/>
                  </a:lnTo>
                  <a:lnTo>
                    <a:pt x="853" y="4976"/>
                  </a:lnTo>
                  <a:lnTo>
                    <a:pt x="760" y="4555"/>
                  </a:lnTo>
                  <a:lnTo>
                    <a:pt x="690" y="4135"/>
                  </a:lnTo>
                  <a:lnTo>
                    <a:pt x="585" y="3411"/>
                  </a:lnTo>
                  <a:lnTo>
                    <a:pt x="491" y="2675"/>
                  </a:lnTo>
                  <a:lnTo>
                    <a:pt x="410" y="1916"/>
                  </a:lnTo>
                  <a:lnTo>
                    <a:pt x="351" y="1157"/>
                  </a:lnTo>
                  <a:lnTo>
                    <a:pt x="340" y="1052"/>
                  </a:lnTo>
                  <a:lnTo>
                    <a:pt x="1" y="1273"/>
                  </a:lnTo>
                  <a:lnTo>
                    <a:pt x="1" y="1402"/>
                  </a:lnTo>
                  <a:lnTo>
                    <a:pt x="1" y="2126"/>
                  </a:lnTo>
                  <a:lnTo>
                    <a:pt x="1" y="2838"/>
                  </a:lnTo>
                  <a:lnTo>
                    <a:pt x="24" y="3551"/>
                  </a:lnTo>
                  <a:lnTo>
                    <a:pt x="48" y="4263"/>
                  </a:lnTo>
                  <a:lnTo>
                    <a:pt x="118" y="5688"/>
                  </a:lnTo>
                  <a:lnTo>
                    <a:pt x="211" y="7125"/>
                  </a:lnTo>
                  <a:lnTo>
                    <a:pt x="410" y="9974"/>
                  </a:lnTo>
                  <a:lnTo>
                    <a:pt x="491" y="11399"/>
                  </a:lnTo>
                  <a:lnTo>
                    <a:pt x="561" y="12836"/>
                  </a:lnTo>
                  <a:lnTo>
                    <a:pt x="561" y="13081"/>
                  </a:lnTo>
                  <a:lnTo>
                    <a:pt x="561" y="13338"/>
                  </a:lnTo>
                  <a:lnTo>
                    <a:pt x="550" y="13875"/>
                  </a:lnTo>
                  <a:lnTo>
                    <a:pt x="550" y="14144"/>
                  </a:lnTo>
                  <a:lnTo>
                    <a:pt x="550" y="14424"/>
                  </a:lnTo>
                  <a:lnTo>
                    <a:pt x="573" y="14704"/>
                  </a:lnTo>
                  <a:lnTo>
                    <a:pt x="596" y="14973"/>
                  </a:lnTo>
                  <a:lnTo>
                    <a:pt x="643" y="15230"/>
                  </a:lnTo>
                  <a:lnTo>
                    <a:pt x="713" y="15475"/>
                  </a:lnTo>
                  <a:lnTo>
                    <a:pt x="760" y="15592"/>
                  </a:lnTo>
                  <a:lnTo>
                    <a:pt x="807" y="15709"/>
                  </a:lnTo>
                  <a:lnTo>
                    <a:pt x="865" y="15814"/>
                  </a:lnTo>
                  <a:lnTo>
                    <a:pt x="935" y="15919"/>
                  </a:lnTo>
                  <a:lnTo>
                    <a:pt x="1005" y="16024"/>
                  </a:lnTo>
                  <a:lnTo>
                    <a:pt x="1087" y="16117"/>
                  </a:lnTo>
                  <a:lnTo>
                    <a:pt x="1180" y="16211"/>
                  </a:lnTo>
                  <a:lnTo>
                    <a:pt x="1274" y="16293"/>
                  </a:lnTo>
                  <a:lnTo>
                    <a:pt x="1379" y="16363"/>
                  </a:lnTo>
                  <a:lnTo>
                    <a:pt x="1507" y="16433"/>
                  </a:lnTo>
                  <a:lnTo>
                    <a:pt x="1636" y="16491"/>
                  </a:lnTo>
                  <a:lnTo>
                    <a:pt x="1776" y="16538"/>
                  </a:lnTo>
                  <a:lnTo>
                    <a:pt x="2068" y="16631"/>
                  </a:lnTo>
                  <a:lnTo>
                    <a:pt x="2360" y="16701"/>
                  </a:lnTo>
                  <a:lnTo>
                    <a:pt x="2664" y="16748"/>
                  </a:lnTo>
                  <a:lnTo>
                    <a:pt x="2956" y="16795"/>
                  </a:lnTo>
                  <a:lnTo>
                    <a:pt x="3271" y="16818"/>
                  </a:lnTo>
                  <a:lnTo>
                    <a:pt x="3575" y="16830"/>
                  </a:lnTo>
                  <a:lnTo>
                    <a:pt x="3878" y="16818"/>
                  </a:lnTo>
                  <a:lnTo>
                    <a:pt x="4182" y="16806"/>
                  </a:lnTo>
                  <a:lnTo>
                    <a:pt x="4497" y="16783"/>
                  </a:lnTo>
                  <a:lnTo>
                    <a:pt x="4801" y="16748"/>
                  </a:lnTo>
                  <a:lnTo>
                    <a:pt x="5105" y="16701"/>
                  </a:lnTo>
                  <a:lnTo>
                    <a:pt x="5408" y="16643"/>
                  </a:lnTo>
                  <a:lnTo>
                    <a:pt x="5700" y="16585"/>
                  </a:lnTo>
                  <a:lnTo>
                    <a:pt x="6004" y="16514"/>
                  </a:lnTo>
                  <a:lnTo>
                    <a:pt x="6576" y="16363"/>
                  </a:lnTo>
                  <a:lnTo>
                    <a:pt x="6926" y="16246"/>
                  </a:lnTo>
                  <a:lnTo>
                    <a:pt x="7265" y="16129"/>
                  </a:lnTo>
                  <a:lnTo>
                    <a:pt x="7604" y="16001"/>
                  </a:lnTo>
                  <a:lnTo>
                    <a:pt x="7943" y="15860"/>
                  </a:lnTo>
                  <a:lnTo>
                    <a:pt x="8281" y="15709"/>
                  </a:lnTo>
                  <a:lnTo>
                    <a:pt x="8608" y="15545"/>
                  </a:lnTo>
                  <a:lnTo>
                    <a:pt x="8935" y="15382"/>
                  </a:lnTo>
                  <a:lnTo>
                    <a:pt x="9262" y="15206"/>
                  </a:lnTo>
                  <a:lnTo>
                    <a:pt x="9578" y="15031"/>
                  </a:lnTo>
                  <a:lnTo>
                    <a:pt x="9893" y="14844"/>
                  </a:lnTo>
                  <a:lnTo>
                    <a:pt x="10208" y="14646"/>
                  </a:lnTo>
                  <a:lnTo>
                    <a:pt x="10524" y="14447"/>
                  </a:lnTo>
                  <a:lnTo>
                    <a:pt x="11131" y="14027"/>
                  </a:lnTo>
                  <a:lnTo>
                    <a:pt x="11727" y="13583"/>
                  </a:lnTo>
                  <a:lnTo>
                    <a:pt x="12322" y="13128"/>
                  </a:lnTo>
                  <a:lnTo>
                    <a:pt x="12894" y="12660"/>
                  </a:lnTo>
                  <a:lnTo>
                    <a:pt x="13467" y="12193"/>
                  </a:lnTo>
                  <a:lnTo>
                    <a:pt x="14016" y="11714"/>
                  </a:lnTo>
                  <a:lnTo>
                    <a:pt x="15102" y="10745"/>
                  </a:lnTo>
                  <a:lnTo>
                    <a:pt x="16153" y="9799"/>
                  </a:lnTo>
                  <a:lnTo>
                    <a:pt x="16678" y="9320"/>
                  </a:lnTo>
                  <a:lnTo>
                    <a:pt x="17204" y="8830"/>
                  </a:lnTo>
                  <a:lnTo>
                    <a:pt x="17730" y="8316"/>
                  </a:lnTo>
                  <a:lnTo>
                    <a:pt x="17975" y="8047"/>
                  </a:lnTo>
                  <a:lnTo>
                    <a:pt x="18220" y="7779"/>
                  </a:lnTo>
                  <a:lnTo>
                    <a:pt x="18454" y="7510"/>
                  </a:lnTo>
                  <a:lnTo>
                    <a:pt x="18676" y="7230"/>
                  </a:lnTo>
                  <a:lnTo>
                    <a:pt x="18886" y="6938"/>
                  </a:lnTo>
                  <a:lnTo>
                    <a:pt x="19096" y="6646"/>
                  </a:lnTo>
                  <a:lnTo>
                    <a:pt x="19283" y="6354"/>
                  </a:lnTo>
                  <a:lnTo>
                    <a:pt x="19458" y="6038"/>
                  </a:lnTo>
                  <a:lnTo>
                    <a:pt x="19610" y="5735"/>
                  </a:lnTo>
                  <a:lnTo>
                    <a:pt x="19750" y="5408"/>
                  </a:lnTo>
                  <a:lnTo>
                    <a:pt x="19843" y="5163"/>
                  </a:lnTo>
                  <a:lnTo>
                    <a:pt x="19925" y="4906"/>
                  </a:lnTo>
                  <a:lnTo>
                    <a:pt x="19984" y="4649"/>
                  </a:lnTo>
                  <a:lnTo>
                    <a:pt x="20042" y="4392"/>
                  </a:lnTo>
                  <a:lnTo>
                    <a:pt x="20077" y="4135"/>
                  </a:lnTo>
                  <a:lnTo>
                    <a:pt x="20112" y="3878"/>
                  </a:lnTo>
                  <a:lnTo>
                    <a:pt x="20170" y="3352"/>
                  </a:lnTo>
                  <a:lnTo>
                    <a:pt x="20217" y="2838"/>
                  </a:lnTo>
                  <a:lnTo>
                    <a:pt x="20276" y="2313"/>
                  </a:lnTo>
                  <a:lnTo>
                    <a:pt x="20311" y="2056"/>
                  </a:lnTo>
                  <a:lnTo>
                    <a:pt x="20346" y="1799"/>
                  </a:lnTo>
                  <a:lnTo>
                    <a:pt x="20404" y="1542"/>
                  </a:lnTo>
                  <a:lnTo>
                    <a:pt x="20462" y="1285"/>
                  </a:lnTo>
                  <a:lnTo>
                    <a:pt x="19914" y="643"/>
                  </a:lnTo>
                  <a:lnTo>
                    <a:pt x="1936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656;p21">
              <a:extLst>
                <a:ext uri="{FF2B5EF4-FFF2-40B4-BE49-F238E27FC236}">
                  <a16:creationId xmlns:a16="http://schemas.microsoft.com/office/drawing/2014/main" id="{DEADDA14-9E6D-40B3-AB6C-7F2F380C412E}"/>
                </a:ext>
              </a:extLst>
            </p:cNvPr>
            <p:cNvSpPr/>
            <p:nvPr/>
          </p:nvSpPr>
          <p:spPr>
            <a:xfrm>
              <a:off x="5126036" y="1824077"/>
              <a:ext cx="141089" cy="153814"/>
            </a:xfrm>
            <a:custGeom>
              <a:avLst/>
              <a:gdLst/>
              <a:ahLst/>
              <a:cxnLst/>
              <a:rect l="l" t="t" r="r" b="b"/>
              <a:pathLst>
                <a:path w="4790" h="5222" extrusionOk="0">
                  <a:moveTo>
                    <a:pt x="2045" y="1"/>
                  </a:moveTo>
                  <a:lnTo>
                    <a:pt x="1811" y="24"/>
                  </a:lnTo>
                  <a:lnTo>
                    <a:pt x="1577" y="59"/>
                  </a:lnTo>
                  <a:lnTo>
                    <a:pt x="1344" y="117"/>
                  </a:lnTo>
                  <a:lnTo>
                    <a:pt x="1134" y="188"/>
                  </a:lnTo>
                  <a:lnTo>
                    <a:pt x="923" y="258"/>
                  </a:lnTo>
                  <a:lnTo>
                    <a:pt x="725" y="339"/>
                  </a:lnTo>
                  <a:lnTo>
                    <a:pt x="550" y="421"/>
                  </a:lnTo>
                  <a:lnTo>
                    <a:pt x="258" y="573"/>
                  </a:lnTo>
                  <a:lnTo>
                    <a:pt x="71" y="678"/>
                  </a:lnTo>
                  <a:lnTo>
                    <a:pt x="1" y="725"/>
                  </a:lnTo>
                  <a:lnTo>
                    <a:pt x="281" y="1075"/>
                  </a:lnTo>
                  <a:lnTo>
                    <a:pt x="912" y="1869"/>
                  </a:lnTo>
                  <a:lnTo>
                    <a:pt x="1566" y="2734"/>
                  </a:lnTo>
                  <a:lnTo>
                    <a:pt x="1799" y="3061"/>
                  </a:lnTo>
                  <a:lnTo>
                    <a:pt x="1881" y="3189"/>
                  </a:lnTo>
                  <a:lnTo>
                    <a:pt x="1928" y="3271"/>
                  </a:lnTo>
                  <a:lnTo>
                    <a:pt x="1974" y="3353"/>
                  </a:lnTo>
                  <a:lnTo>
                    <a:pt x="2045" y="3446"/>
                  </a:lnTo>
                  <a:lnTo>
                    <a:pt x="2243" y="3715"/>
                  </a:lnTo>
                  <a:lnTo>
                    <a:pt x="2500" y="4030"/>
                  </a:lnTo>
                  <a:lnTo>
                    <a:pt x="2780" y="4369"/>
                  </a:lnTo>
                  <a:lnTo>
                    <a:pt x="3294" y="4964"/>
                  </a:lnTo>
                  <a:lnTo>
                    <a:pt x="3516" y="5221"/>
                  </a:lnTo>
                  <a:lnTo>
                    <a:pt x="4310" y="4719"/>
                  </a:lnTo>
                  <a:lnTo>
                    <a:pt x="4392" y="4684"/>
                  </a:lnTo>
                  <a:lnTo>
                    <a:pt x="4450" y="4626"/>
                  </a:lnTo>
                  <a:lnTo>
                    <a:pt x="4520" y="4567"/>
                  </a:lnTo>
                  <a:lnTo>
                    <a:pt x="4567" y="4497"/>
                  </a:lnTo>
                  <a:lnTo>
                    <a:pt x="4614" y="4427"/>
                  </a:lnTo>
                  <a:lnTo>
                    <a:pt x="4661" y="4345"/>
                  </a:lnTo>
                  <a:lnTo>
                    <a:pt x="4696" y="4252"/>
                  </a:lnTo>
                  <a:lnTo>
                    <a:pt x="4719" y="4158"/>
                  </a:lnTo>
                  <a:lnTo>
                    <a:pt x="4766" y="3960"/>
                  </a:lnTo>
                  <a:lnTo>
                    <a:pt x="4789" y="3738"/>
                  </a:lnTo>
                  <a:lnTo>
                    <a:pt x="4789" y="3516"/>
                  </a:lnTo>
                  <a:lnTo>
                    <a:pt x="4789" y="3294"/>
                  </a:lnTo>
                  <a:lnTo>
                    <a:pt x="4766" y="3061"/>
                  </a:lnTo>
                  <a:lnTo>
                    <a:pt x="4742" y="2839"/>
                  </a:lnTo>
                  <a:lnTo>
                    <a:pt x="4672" y="2418"/>
                  </a:lnTo>
                  <a:lnTo>
                    <a:pt x="4591" y="2080"/>
                  </a:lnTo>
                  <a:lnTo>
                    <a:pt x="4520" y="1846"/>
                  </a:lnTo>
                  <a:lnTo>
                    <a:pt x="4439" y="1589"/>
                  </a:lnTo>
                  <a:lnTo>
                    <a:pt x="4322" y="1344"/>
                  </a:lnTo>
                  <a:lnTo>
                    <a:pt x="4252" y="1215"/>
                  </a:lnTo>
                  <a:lnTo>
                    <a:pt x="4182" y="1087"/>
                  </a:lnTo>
                  <a:lnTo>
                    <a:pt x="4088" y="970"/>
                  </a:lnTo>
                  <a:lnTo>
                    <a:pt x="3995" y="853"/>
                  </a:lnTo>
                  <a:lnTo>
                    <a:pt x="3890" y="736"/>
                  </a:lnTo>
                  <a:lnTo>
                    <a:pt x="3773" y="620"/>
                  </a:lnTo>
                  <a:lnTo>
                    <a:pt x="3633" y="515"/>
                  </a:lnTo>
                  <a:lnTo>
                    <a:pt x="3481" y="409"/>
                  </a:lnTo>
                  <a:lnTo>
                    <a:pt x="3329" y="316"/>
                  </a:lnTo>
                  <a:lnTo>
                    <a:pt x="3142" y="234"/>
                  </a:lnTo>
                  <a:lnTo>
                    <a:pt x="2944" y="153"/>
                  </a:lnTo>
                  <a:lnTo>
                    <a:pt x="2734" y="71"/>
                  </a:lnTo>
                  <a:lnTo>
                    <a:pt x="2628" y="47"/>
                  </a:lnTo>
                  <a:lnTo>
                    <a:pt x="2512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657;p21">
              <a:extLst>
                <a:ext uri="{FF2B5EF4-FFF2-40B4-BE49-F238E27FC236}">
                  <a16:creationId xmlns:a16="http://schemas.microsoft.com/office/drawing/2014/main" id="{17DAC7FC-67B8-43F0-83FE-563C3DCF3D20}"/>
                </a:ext>
              </a:extLst>
            </p:cNvPr>
            <p:cNvSpPr/>
            <p:nvPr/>
          </p:nvSpPr>
          <p:spPr>
            <a:xfrm>
              <a:off x="4472758" y="1621802"/>
              <a:ext cx="722767" cy="737907"/>
            </a:xfrm>
            <a:custGeom>
              <a:avLst/>
              <a:gdLst/>
              <a:ahLst/>
              <a:cxnLst/>
              <a:rect l="l" t="t" r="r" b="b"/>
              <a:pathLst>
                <a:path w="24538" h="25052" extrusionOk="0">
                  <a:moveTo>
                    <a:pt x="619" y="0"/>
                  </a:moveTo>
                  <a:lnTo>
                    <a:pt x="584" y="281"/>
                  </a:lnTo>
                  <a:lnTo>
                    <a:pt x="502" y="1098"/>
                  </a:lnTo>
                  <a:lnTo>
                    <a:pt x="374" y="2348"/>
                  </a:lnTo>
                  <a:lnTo>
                    <a:pt x="246" y="3971"/>
                  </a:lnTo>
                  <a:lnTo>
                    <a:pt x="187" y="4894"/>
                  </a:lnTo>
                  <a:lnTo>
                    <a:pt x="129" y="5887"/>
                  </a:lnTo>
                  <a:lnTo>
                    <a:pt x="82" y="6938"/>
                  </a:lnTo>
                  <a:lnTo>
                    <a:pt x="35" y="8036"/>
                  </a:lnTo>
                  <a:lnTo>
                    <a:pt x="12" y="9157"/>
                  </a:lnTo>
                  <a:lnTo>
                    <a:pt x="0" y="10313"/>
                  </a:lnTo>
                  <a:lnTo>
                    <a:pt x="0" y="11493"/>
                  </a:lnTo>
                  <a:lnTo>
                    <a:pt x="24" y="12672"/>
                  </a:lnTo>
                  <a:lnTo>
                    <a:pt x="82" y="13852"/>
                  </a:lnTo>
                  <a:lnTo>
                    <a:pt x="105" y="14447"/>
                  </a:lnTo>
                  <a:lnTo>
                    <a:pt x="152" y="15031"/>
                  </a:lnTo>
                  <a:lnTo>
                    <a:pt x="199" y="15604"/>
                  </a:lnTo>
                  <a:lnTo>
                    <a:pt x="257" y="16176"/>
                  </a:lnTo>
                  <a:lnTo>
                    <a:pt x="316" y="16736"/>
                  </a:lnTo>
                  <a:lnTo>
                    <a:pt x="386" y="17297"/>
                  </a:lnTo>
                  <a:lnTo>
                    <a:pt x="467" y="17846"/>
                  </a:lnTo>
                  <a:lnTo>
                    <a:pt x="549" y="18383"/>
                  </a:lnTo>
                  <a:lnTo>
                    <a:pt x="643" y="18909"/>
                  </a:lnTo>
                  <a:lnTo>
                    <a:pt x="748" y="19411"/>
                  </a:lnTo>
                  <a:lnTo>
                    <a:pt x="865" y="19913"/>
                  </a:lnTo>
                  <a:lnTo>
                    <a:pt x="993" y="20392"/>
                  </a:lnTo>
                  <a:lnTo>
                    <a:pt x="1121" y="20859"/>
                  </a:lnTo>
                  <a:lnTo>
                    <a:pt x="1273" y="21303"/>
                  </a:lnTo>
                  <a:lnTo>
                    <a:pt x="1425" y="21723"/>
                  </a:lnTo>
                  <a:lnTo>
                    <a:pt x="1589" y="22132"/>
                  </a:lnTo>
                  <a:lnTo>
                    <a:pt x="1775" y="22517"/>
                  </a:lnTo>
                  <a:lnTo>
                    <a:pt x="1962" y="22880"/>
                  </a:lnTo>
                  <a:lnTo>
                    <a:pt x="2161" y="23218"/>
                  </a:lnTo>
                  <a:lnTo>
                    <a:pt x="2383" y="23534"/>
                  </a:lnTo>
                  <a:lnTo>
                    <a:pt x="2605" y="23826"/>
                  </a:lnTo>
                  <a:lnTo>
                    <a:pt x="2721" y="23954"/>
                  </a:lnTo>
                  <a:lnTo>
                    <a:pt x="2850" y="24082"/>
                  </a:lnTo>
                  <a:lnTo>
                    <a:pt x="2978" y="24199"/>
                  </a:lnTo>
                  <a:lnTo>
                    <a:pt x="3107" y="24316"/>
                  </a:lnTo>
                  <a:lnTo>
                    <a:pt x="3235" y="24421"/>
                  </a:lnTo>
                  <a:lnTo>
                    <a:pt x="3375" y="24515"/>
                  </a:lnTo>
                  <a:lnTo>
                    <a:pt x="3516" y="24608"/>
                  </a:lnTo>
                  <a:lnTo>
                    <a:pt x="3656" y="24690"/>
                  </a:lnTo>
                  <a:lnTo>
                    <a:pt x="3796" y="24760"/>
                  </a:lnTo>
                  <a:lnTo>
                    <a:pt x="3948" y="24830"/>
                  </a:lnTo>
                  <a:lnTo>
                    <a:pt x="4100" y="24888"/>
                  </a:lnTo>
                  <a:lnTo>
                    <a:pt x="4263" y="24935"/>
                  </a:lnTo>
                  <a:lnTo>
                    <a:pt x="4427" y="24970"/>
                  </a:lnTo>
                  <a:lnTo>
                    <a:pt x="4590" y="25005"/>
                  </a:lnTo>
                  <a:lnTo>
                    <a:pt x="4754" y="25028"/>
                  </a:lnTo>
                  <a:lnTo>
                    <a:pt x="4929" y="25040"/>
                  </a:lnTo>
                  <a:lnTo>
                    <a:pt x="5104" y="25052"/>
                  </a:lnTo>
                  <a:lnTo>
                    <a:pt x="5291" y="25040"/>
                  </a:lnTo>
                  <a:lnTo>
                    <a:pt x="5606" y="25017"/>
                  </a:lnTo>
                  <a:lnTo>
                    <a:pt x="5933" y="24982"/>
                  </a:lnTo>
                  <a:lnTo>
                    <a:pt x="6260" y="24923"/>
                  </a:lnTo>
                  <a:lnTo>
                    <a:pt x="6587" y="24853"/>
                  </a:lnTo>
                  <a:lnTo>
                    <a:pt x="6926" y="24772"/>
                  </a:lnTo>
                  <a:lnTo>
                    <a:pt x="7265" y="24678"/>
                  </a:lnTo>
                  <a:lnTo>
                    <a:pt x="7603" y="24573"/>
                  </a:lnTo>
                  <a:lnTo>
                    <a:pt x="7954" y="24456"/>
                  </a:lnTo>
                  <a:lnTo>
                    <a:pt x="8304" y="24316"/>
                  </a:lnTo>
                  <a:lnTo>
                    <a:pt x="8654" y="24176"/>
                  </a:lnTo>
                  <a:lnTo>
                    <a:pt x="9005" y="24024"/>
                  </a:lnTo>
                  <a:lnTo>
                    <a:pt x="9355" y="23849"/>
                  </a:lnTo>
                  <a:lnTo>
                    <a:pt x="9717" y="23674"/>
                  </a:lnTo>
                  <a:lnTo>
                    <a:pt x="10068" y="23487"/>
                  </a:lnTo>
                  <a:lnTo>
                    <a:pt x="10430" y="23300"/>
                  </a:lnTo>
                  <a:lnTo>
                    <a:pt x="10792" y="23090"/>
                  </a:lnTo>
                  <a:lnTo>
                    <a:pt x="11504" y="22658"/>
                  </a:lnTo>
                  <a:lnTo>
                    <a:pt x="12228" y="22190"/>
                  </a:lnTo>
                  <a:lnTo>
                    <a:pt x="12952" y="21700"/>
                  </a:lnTo>
                  <a:lnTo>
                    <a:pt x="13665" y="21174"/>
                  </a:lnTo>
                  <a:lnTo>
                    <a:pt x="14377" y="20637"/>
                  </a:lnTo>
                  <a:lnTo>
                    <a:pt x="15078" y="20077"/>
                  </a:lnTo>
                  <a:lnTo>
                    <a:pt x="15767" y="19516"/>
                  </a:lnTo>
                  <a:lnTo>
                    <a:pt x="16456" y="18932"/>
                  </a:lnTo>
                  <a:lnTo>
                    <a:pt x="17122" y="18336"/>
                  </a:lnTo>
                  <a:lnTo>
                    <a:pt x="17776" y="17752"/>
                  </a:lnTo>
                  <a:lnTo>
                    <a:pt x="18406" y="17157"/>
                  </a:lnTo>
                  <a:lnTo>
                    <a:pt x="19025" y="16561"/>
                  </a:lnTo>
                  <a:lnTo>
                    <a:pt x="19621" y="15977"/>
                  </a:lnTo>
                  <a:lnTo>
                    <a:pt x="20193" y="15405"/>
                  </a:lnTo>
                  <a:lnTo>
                    <a:pt x="20742" y="14844"/>
                  </a:lnTo>
                  <a:lnTo>
                    <a:pt x="21268" y="14307"/>
                  </a:lnTo>
                  <a:lnTo>
                    <a:pt x="21758" y="13782"/>
                  </a:lnTo>
                  <a:lnTo>
                    <a:pt x="22225" y="13279"/>
                  </a:lnTo>
                  <a:lnTo>
                    <a:pt x="23043" y="12357"/>
                  </a:lnTo>
                  <a:lnTo>
                    <a:pt x="23720" y="11574"/>
                  </a:lnTo>
                  <a:lnTo>
                    <a:pt x="24234" y="10955"/>
                  </a:lnTo>
                  <a:lnTo>
                    <a:pt x="24339" y="10792"/>
                  </a:lnTo>
                  <a:lnTo>
                    <a:pt x="24421" y="10628"/>
                  </a:lnTo>
                  <a:lnTo>
                    <a:pt x="24491" y="10441"/>
                  </a:lnTo>
                  <a:lnTo>
                    <a:pt x="24526" y="10266"/>
                  </a:lnTo>
                  <a:lnTo>
                    <a:pt x="24538" y="10068"/>
                  </a:lnTo>
                  <a:lnTo>
                    <a:pt x="24526" y="9881"/>
                  </a:lnTo>
                  <a:lnTo>
                    <a:pt x="24479" y="9694"/>
                  </a:lnTo>
                  <a:lnTo>
                    <a:pt x="24409" y="9519"/>
                  </a:lnTo>
                  <a:lnTo>
                    <a:pt x="24304" y="9285"/>
                  </a:lnTo>
                  <a:lnTo>
                    <a:pt x="24199" y="9063"/>
                  </a:lnTo>
                  <a:lnTo>
                    <a:pt x="24071" y="8865"/>
                  </a:lnTo>
                  <a:lnTo>
                    <a:pt x="23954" y="8666"/>
                  </a:lnTo>
                  <a:lnTo>
                    <a:pt x="23825" y="8479"/>
                  </a:lnTo>
                  <a:lnTo>
                    <a:pt x="23697" y="8304"/>
                  </a:lnTo>
                  <a:lnTo>
                    <a:pt x="23557" y="8141"/>
                  </a:lnTo>
                  <a:lnTo>
                    <a:pt x="23428" y="7989"/>
                  </a:lnTo>
                  <a:lnTo>
                    <a:pt x="23288" y="7837"/>
                  </a:lnTo>
                  <a:lnTo>
                    <a:pt x="23148" y="7709"/>
                  </a:lnTo>
                  <a:lnTo>
                    <a:pt x="22868" y="7452"/>
                  </a:lnTo>
                  <a:lnTo>
                    <a:pt x="22587" y="7241"/>
                  </a:lnTo>
                  <a:lnTo>
                    <a:pt x="22319" y="7043"/>
                  </a:lnTo>
                  <a:lnTo>
                    <a:pt x="22260" y="7020"/>
                  </a:lnTo>
                  <a:lnTo>
                    <a:pt x="22190" y="7008"/>
                  </a:lnTo>
                  <a:lnTo>
                    <a:pt x="22097" y="7020"/>
                  </a:lnTo>
                  <a:lnTo>
                    <a:pt x="21992" y="7031"/>
                  </a:lnTo>
                  <a:lnTo>
                    <a:pt x="21875" y="7055"/>
                  </a:lnTo>
                  <a:lnTo>
                    <a:pt x="21735" y="7090"/>
                  </a:lnTo>
                  <a:lnTo>
                    <a:pt x="21408" y="7195"/>
                  </a:lnTo>
                  <a:lnTo>
                    <a:pt x="21034" y="7335"/>
                  </a:lnTo>
                  <a:lnTo>
                    <a:pt x="20614" y="7510"/>
                  </a:lnTo>
                  <a:lnTo>
                    <a:pt x="20135" y="7732"/>
                  </a:lnTo>
                  <a:lnTo>
                    <a:pt x="19633" y="7966"/>
                  </a:lnTo>
                  <a:lnTo>
                    <a:pt x="19084" y="8246"/>
                  </a:lnTo>
                  <a:lnTo>
                    <a:pt x="18500" y="8538"/>
                  </a:lnTo>
                  <a:lnTo>
                    <a:pt x="17274" y="9180"/>
                  </a:lnTo>
                  <a:lnTo>
                    <a:pt x="15977" y="9893"/>
                  </a:lnTo>
                  <a:lnTo>
                    <a:pt x="14657" y="10628"/>
                  </a:lnTo>
                  <a:lnTo>
                    <a:pt x="13349" y="11376"/>
                  </a:lnTo>
                  <a:lnTo>
                    <a:pt x="12088" y="12100"/>
                  </a:lnTo>
                  <a:lnTo>
                    <a:pt x="9869" y="13408"/>
                  </a:lnTo>
                  <a:lnTo>
                    <a:pt x="8304" y="14331"/>
                  </a:lnTo>
                  <a:lnTo>
                    <a:pt x="7720" y="14693"/>
                  </a:lnTo>
                  <a:lnTo>
                    <a:pt x="7930" y="8865"/>
                  </a:lnTo>
                  <a:lnTo>
                    <a:pt x="8082" y="4602"/>
                  </a:lnTo>
                  <a:lnTo>
                    <a:pt x="8141" y="3014"/>
                  </a:lnTo>
                  <a:lnTo>
                    <a:pt x="8187" y="212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658;p21">
              <a:extLst>
                <a:ext uri="{FF2B5EF4-FFF2-40B4-BE49-F238E27FC236}">
                  <a16:creationId xmlns:a16="http://schemas.microsoft.com/office/drawing/2014/main" id="{778C0AEE-533B-4ECC-9CE2-C3FF74454405}"/>
                </a:ext>
              </a:extLst>
            </p:cNvPr>
            <p:cNvSpPr/>
            <p:nvPr/>
          </p:nvSpPr>
          <p:spPr>
            <a:xfrm>
              <a:off x="4472758" y="1621802"/>
              <a:ext cx="722767" cy="737907"/>
            </a:xfrm>
            <a:custGeom>
              <a:avLst/>
              <a:gdLst/>
              <a:ahLst/>
              <a:cxnLst/>
              <a:rect l="l" t="t" r="r" b="b"/>
              <a:pathLst>
                <a:path w="24538" h="25052" fill="none" extrusionOk="0">
                  <a:moveTo>
                    <a:pt x="619" y="0"/>
                  </a:moveTo>
                  <a:lnTo>
                    <a:pt x="619" y="0"/>
                  </a:lnTo>
                  <a:lnTo>
                    <a:pt x="584" y="281"/>
                  </a:lnTo>
                  <a:lnTo>
                    <a:pt x="502" y="1098"/>
                  </a:lnTo>
                  <a:lnTo>
                    <a:pt x="374" y="2348"/>
                  </a:lnTo>
                  <a:lnTo>
                    <a:pt x="246" y="3971"/>
                  </a:lnTo>
                  <a:lnTo>
                    <a:pt x="187" y="4894"/>
                  </a:lnTo>
                  <a:lnTo>
                    <a:pt x="129" y="5887"/>
                  </a:lnTo>
                  <a:lnTo>
                    <a:pt x="82" y="6938"/>
                  </a:lnTo>
                  <a:lnTo>
                    <a:pt x="35" y="8036"/>
                  </a:lnTo>
                  <a:lnTo>
                    <a:pt x="12" y="9157"/>
                  </a:lnTo>
                  <a:lnTo>
                    <a:pt x="0" y="10313"/>
                  </a:lnTo>
                  <a:lnTo>
                    <a:pt x="0" y="11493"/>
                  </a:lnTo>
                  <a:lnTo>
                    <a:pt x="24" y="12672"/>
                  </a:lnTo>
                  <a:lnTo>
                    <a:pt x="82" y="13852"/>
                  </a:lnTo>
                  <a:lnTo>
                    <a:pt x="105" y="14447"/>
                  </a:lnTo>
                  <a:lnTo>
                    <a:pt x="152" y="15031"/>
                  </a:lnTo>
                  <a:lnTo>
                    <a:pt x="199" y="15604"/>
                  </a:lnTo>
                  <a:lnTo>
                    <a:pt x="257" y="16176"/>
                  </a:lnTo>
                  <a:lnTo>
                    <a:pt x="316" y="16736"/>
                  </a:lnTo>
                  <a:lnTo>
                    <a:pt x="386" y="17297"/>
                  </a:lnTo>
                  <a:lnTo>
                    <a:pt x="467" y="17846"/>
                  </a:lnTo>
                  <a:lnTo>
                    <a:pt x="549" y="18383"/>
                  </a:lnTo>
                  <a:lnTo>
                    <a:pt x="643" y="18909"/>
                  </a:lnTo>
                  <a:lnTo>
                    <a:pt x="748" y="19411"/>
                  </a:lnTo>
                  <a:lnTo>
                    <a:pt x="865" y="19913"/>
                  </a:lnTo>
                  <a:lnTo>
                    <a:pt x="993" y="20392"/>
                  </a:lnTo>
                  <a:lnTo>
                    <a:pt x="1121" y="20859"/>
                  </a:lnTo>
                  <a:lnTo>
                    <a:pt x="1273" y="21303"/>
                  </a:lnTo>
                  <a:lnTo>
                    <a:pt x="1425" y="21723"/>
                  </a:lnTo>
                  <a:lnTo>
                    <a:pt x="1589" y="22132"/>
                  </a:lnTo>
                  <a:lnTo>
                    <a:pt x="1775" y="22517"/>
                  </a:lnTo>
                  <a:lnTo>
                    <a:pt x="1962" y="22880"/>
                  </a:lnTo>
                  <a:lnTo>
                    <a:pt x="2161" y="23218"/>
                  </a:lnTo>
                  <a:lnTo>
                    <a:pt x="2383" y="23534"/>
                  </a:lnTo>
                  <a:lnTo>
                    <a:pt x="2605" y="23826"/>
                  </a:lnTo>
                  <a:lnTo>
                    <a:pt x="2721" y="23954"/>
                  </a:lnTo>
                  <a:lnTo>
                    <a:pt x="2850" y="24082"/>
                  </a:lnTo>
                  <a:lnTo>
                    <a:pt x="2978" y="24199"/>
                  </a:lnTo>
                  <a:lnTo>
                    <a:pt x="3107" y="24316"/>
                  </a:lnTo>
                  <a:lnTo>
                    <a:pt x="3235" y="24421"/>
                  </a:lnTo>
                  <a:lnTo>
                    <a:pt x="3375" y="24515"/>
                  </a:lnTo>
                  <a:lnTo>
                    <a:pt x="3516" y="24608"/>
                  </a:lnTo>
                  <a:lnTo>
                    <a:pt x="3656" y="24690"/>
                  </a:lnTo>
                  <a:lnTo>
                    <a:pt x="3796" y="24760"/>
                  </a:lnTo>
                  <a:lnTo>
                    <a:pt x="3948" y="24830"/>
                  </a:lnTo>
                  <a:lnTo>
                    <a:pt x="4100" y="24888"/>
                  </a:lnTo>
                  <a:lnTo>
                    <a:pt x="4263" y="24935"/>
                  </a:lnTo>
                  <a:lnTo>
                    <a:pt x="4427" y="24970"/>
                  </a:lnTo>
                  <a:lnTo>
                    <a:pt x="4590" y="25005"/>
                  </a:lnTo>
                  <a:lnTo>
                    <a:pt x="4754" y="25028"/>
                  </a:lnTo>
                  <a:lnTo>
                    <a:pt x="4929" y="25040"/>
                  </a:lnTo>
                  <a:lnTo>
                    <a:pt x="5104" y="25052"/>
                  </a:lnTo>
                  <a:lnTo>
                    <a:pt x="5291" y="25040"/>
                  </a:lnTo>
                  <a:lnTo>
                    <a:pt x="5291" y="25040"/>
                  </a:lnTo>
                  <a:lnTo>
                    <a:pt x="5606" y="25017"/>
                  </a:lnTo>
                  <a:lnTo>
                    <a:pt x="5933" y="24982"/>
                  </a:lnTo>
                  <a:lnTo>
                    <a:pt x="6260" y="24923"/>
                  </a:lnTo>
                  <a:lnTo>
                    <a:pt x="6587" y="24853"/>
                  </a:lnTo>
                  <a:lnTo>
                    <a:pt x="6926" y="24772"/>
                  </a:lnTo>
                  <a:lnTo>
                    <a:pt x="7265" y="24678"/>
                  </a:lnTo>
                  <a:lnTo>
                    <a:pt x="7603" y="24573"/>
                  </a:lnTo>
                  <a:lnTo>
                    <a:pt x="7954" y="24456"/>
                  </a:lnTo>
                  <a:lnTo>
                    <a:pt x="8304" y="24316"/>
                  </a:lnTo>
                  <a:lnTo>
                    <a:pt x="8654" y="24176"/>
                  </a:lnTo>
                  <a:lnTo>
                    <a:pt x="9005" y="24024"/>
                  </a:lnTo>
                  <a:lnTo>
                    <a:pt x="9355" y="23849"/>
                  </a:lnTo>
                  <a:lnTo>
                    <a:pt x="9717" y="23674"/>
                  </a:lnTo>
                  <a:lnTo>
                    <a:pt x="10068" y="23487"/>
                  </a:lnTo>
                  <a:lnTo>
                    <a:pt x="10430" y="23300"/>
                  </a:lnTo>
                  <a:lnTo>
                    <a:pt x="10792" y="23090"/>
                  </a:lnTo>
                  <a:lnTo>
                    <a:pt x="11504" y="22658"/>
                  </a:lnTo>
                  <a:lnTo>
                    <a:pt x="12228" y="22190"/>
                  </a:lnTo>
                  <a:lnTo>
                    <a:pt x="12952" y="21700"/>
                  </a:lnTo>
                  <a:lnTo>
                    <a:pt x="13665" y="21174"/>
                  </a:lnTo>
                  <a:lnTo>
                    <a:pt x="14377" y="20637"/>
                  </a:lnTo>
                  <a:lnTo>
                    <a:pt x="15078" y="20077"/>
                  </a:lnTo>
                  <a:lnTo>
                    <a:pt x="15767" y="19516"/>
                  </a:lnTo>
                  <a:lnTo>
                    <a:pt x="16456" y="18932"/>
                  </a:lnTo>
                  <a:lnTo>
                    <a:pt x="17122" y="18336"/>
                  </a:lnTo>
                  <a:lnTo>
                    <a:pt x="17776" y="17752"/>
                  </a:lnTo>
                  <a:lnTo>
                    <a:pt x="18406" y="17157"/>
                  </a:lnTo>
                  <a:lnTo>
                    <a:pt x="19025" y="16561"/>
                  </a:lnTo>
                  <a:lnTo>
                    <a:pt x="19621" y="15977"/>
                  </a:lnTo>
                  <a:lnTo>
                    <a:pt x="20193" y="15405"/>
                  </a:lnTo>
                  <a:lnTo>
                    <a:pt x="20742" y="14844"/>
                  </a:lnTo>
                  <a:lnTo>
                    <a:pt x="21268" y="14307"/>
                  </a:lnTo>
                  <a:lnTo>
                    <a:pt x="21758" y="13782"/>
                  </a:lnTo>
                  <a:lnTo>
                    <a:pt x="22225" y="13279"/>
                  </a:lnTo>
                  <a:lnTo>
                    <a:pt x="23043" y="12357"/>
                  </a:lnTo>
                  <a:lnTo>
                    <a:pt x="23720" y="11574"/>
                  </a:lnTo>
                  <a:lnTo>
                    <a:pt x="24234" y="10955"/>
                  </a:lnTo>
                  <a:lnTo>
                    <a:pt x="24234" y="10955"/>
                  </a:lnTo>
                  <a:lnTo>
                    <a:pt x="24339" y="10792"/>
                  </a:lnTo>
                  <a:lnTo>
                    <a:pt x="24421" y="10628"/>
                  </a:lnTo>
                  <a:lnTo>
                    <a:pt x="24491" y="10441"/>
                  </a:lnTo>
                  <a:lnTo>
                    <a:pt x="24526" y="10266"/>
                  </a:lnTo>
                  <a:lnTo>
                    <a:pt x="24538" y="10068"/>
                  </a:lnTo>
                  <a:lnTo>
                    <a:pt x="24526" y="9881"/>
                  </a:lnTo>
                  <a:lnTo>
                    <a:pt x="24479" y="9694"/>
                  </a:lnTo>
                  <a:lnTo>
                    <a:pt x="24409" y="9519"/>
                  </a:lnTo>
                  <a:lnTo>
                    <a:pt x="24409" y="9519"/>
                  </a:lnTo>
                  <a:lnTo>
                    <a:pt x="24304" y="9285"/>
                  </a:lnTo>
                  <a:lnTo>
                    <a:pt x="24199" y="9063"/>
                  </a:lnTo>
                  <a:lnTo>
                    <a:pt x="24071" y="8865"/>
                  </a:lnTo>
                  <a:lnTo>
                    <a:pt x="23954" y="8666"/>
                  </a:lnTo>
                  <a:lnTo>
                    <a:pt x="23825" y="8479"/>
                  </a:lnTo>
                  <a:lnTo>
                    <a:pt x="23697" y="8304"/>
                  </a:lnTo>
                  <a:lnTo>
                    <a:pt x="23557" y="8141"/>
                  </a:lnTo>
                  <a:lnTo>
                    <a:pt x="23428" y="7989"/>
                  </a:lnTo>
                  <a:lnTo>
                    <a:pt x="23288" y="7837"/>
                  </a:lnTo>
                  <a:lnTo>
                    <a:pt x="23148" y="7709"/>
                  </a:lnTo>
                  <a:lnTo>
                    <a:pt x="22868" y="7452"/>
                  </a:lnTo>
                  <a:lnTo>
                    <a:pt x="22587" y="7241"/>
                  </a:lnTo>
                  <a:lnTo>
                    <a:pt x="22319" y="7043"/>
                  </a:lnTo>
                  <a:lnTo>
                    <a:pt x="22319" y="7043"/>
                  </a:lnTo>
                  <a:lnTo>
                    <a:pt x="22260" y="7020"/>
                  </a:lnTo>
                  <a:lnTo>
                    <a:pt x="22190" y="7008"/>
                  </a:lnTo>
                  <a:lnTo>
                    <a:pt x="22097" y="7020"/>
                  </a:lnTo>
                  <a:lnTo>
                    <a:pt x="21992" y="7031"/>
                  </a:lnTo>
                  <a:lnTo>
                    <a:pt x="21875" y="7055"/>
                  </a:lnTo>
                  <a:lnTo>
                    <a:pt x="21735" y="7090"/>
                  </a:lnTo>
                  <a:lnTo>
                    <a:pt x="21408" y="7195"/>
                  </a:lnTo>
                  <a:lnTo>
                    <a:pt x="21034" y="7335"/>
                  </a:lnTo>
                  <a:lnTo>
                    <a:pt x="20614" y="7510"/>
                  </a:lnTo>
                  <a:lnTo>
                    <a:pt x="20135" y="7732"/>
                  </a:lnTo>
                  <a:lnTo>
                    <a:pt x="19633" y="7966"/>
                  </a:lnTo>
                  <a:lnTo>
                    <a:pt x="19084" y="8246"/>
                  </a:lnTo>
                  <a:lnTo>
                    <a:pt x="18500" y="8538"/>
                  </a:lnTo>
                  <a:lnTo>
                    <a:pt x="17274" y="9180"/>
                  </a:lnTo>
                  <a:lnTo>
                    <a:pt x="15977" y="9893"/>
                  </a:lnTo>
                  <a:lnTo>
                    <a:pt x="14657" y="10628"/>
                  </a:lnTo>
                  <a:lnTo>
                    <a:pt x="13349" y="11376"/>
                  </a:lnTo>
                  <a:lnTo>
                    <a:pt x="12088" y="12100"/>
                  </a:lnTo>
                  <a:lnTo>
                    <a:pt x="9869" y="13408"/>
                  </a:lnTo>
                  <a:lnTo>
                    <a:pt x="8304" y="14331"/>
                  </a:lnTo>
                  <a:lnTo>
                    <a:pt x="7720" y="14693"/>
                  </a:lnTo>
                  <a:lnTo>
                    <a:pt x="7720" y="14693"/>
                  </a:lnTo>
                  <a:lnTo>
                    <a:pt x="7930" y="8865"/>
                  </a:lnTo>
                  <a:lnTo>
                    <a:pt x="8082" y="4602"/>
                  </a:lnTo>
                  <a:lnTo>
                    <a:pt x="8141" y="3014"/>
                  </a:lnTo>
                  <a:lnTo>
                    <a:pt x="8187" y="21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659;p21">
              <a:extLst>
                <a:ext uri="{FF2B5EF4-FFF2-40B4-BE49-F238E27FC236}">
                  <a16:creationId xmlns:a16="http://schemas.microsoft.com/office/drawing/2014/main" id="{A2CE6618-37A7-480A-8866-BF595B79922D}"/>
                </a:ext>
              </a:extLst>
            </p:cNvPr>
            <p:cNvSpPr/>
            <p:nvPr/>
          </p:nvSpPr>
          <p:spPr>
            <a:xfrm>
              <a:off x="4808175" y="1346593"/>
              <a:ext cx="707" cy="2769"/>
            </a:xfrm>
            <a:custGeom>
              <a:avLst/>
              <a:gdLst/>
              <a:ahLst/>
              <a:cxnLst/>
              <a:rect l="l" t="t" r="r" b="b"/>
              <a:pathLst>
                <a:path w="24" h="94" extrusionOk="0">
                  <a:moveTo>
                    <a:pt x="24" y="0"/>
                  </a:moveTo>
                  <a:lnTo>
                    <a:pt x="24" y="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660;p21">
              <a:extLst>
                <a:ext uri="{FF2B5EF4-FFF2-40B4-BE49-F238E27FC236}">
                  <a16:creationId xmlns:a16="http://schemas.microsoft.com/office/drawing/2014/main" id="{96EF5EB0-8699-4FA6-B371-C707B512176C}"/>
                </a:ext>
              </a:extLst>
            </p:cNvPr>
            <p:cNvSpPr/>
            <p:nvPr/>
          </p:nvSpPr>
          <p:spPr>
            <a:xfrm>
              <a:off x="4802667" y="1358287"/>
              <a:ext cx="1738" cy="3476"/>
            </a:xfrm>
            <a:custGeom>
              <a:avLst/>
              <a:gdLst/>
              <a:ahLst/>
              <a:cxnLst/>
              <a:rect l="l" t="t" r="r" b="b"/>
              <a:pathLst>
                <a:path w="59" h="118" extrusionOk="0">
                  <a:moveTo>
                    <a:pt x="59" y="0"/>
                  </a:moveTo>
                  <a:lnTo>
                    <a:pt x="59" y="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661;p21">
              <a:extLst>
                <a:ext uri="{FF2B5EF4-FFF2-40B4-BE49-F238E27FC236}">
                  <a16:creationId xmlns:a16="http://schemas.microsoft.com/office/drawing/2014/main" id="{828677AD-19B1-4531-AAD5-8B5CE37C5121}"/>
                </a:ext>
              </a:extLst>
            </p:cNvPr>
            <p:cNvSpPr/>
            <p:nvPr/>
          </p:nvSpPr>
          <p:spPr>
            <a:xfrm>
              <a:off x="4777217" y="1277106"/>
              <a:ext cx="33726" cy="87393"/>
            </a:xfrm>
            <a:custGeom>
              <a:avLst/>
              <a:gdLst/>
              <a:ahLst/>
              <a:cxnLst/>
              <a:rect l="l" t="t" r="r" b="b"/>
              <a:pathLst>
                <a:path w="1145" h="2967" extrusionOk="0">
                  <a:moveTo>
                    <a:pt x="0" y="0"/>
                  </a:moveTo>
                  <a:lnTo>
                    <a:pt x="82" y="374"/>
                  </a:lnTo>
                  <a:lnTo>
                    <a:pt x="175" y="748"/>
                  </a:lnTo>
                  <a:lnTo>
                    <a:pt x="362" y="1483"/>
                  </a:lnTo>
                  <a:lnTo>
                    <a:pt x="572" y="2219"/>
                  </a:lnTo>
                  <a:lnTo>
                    <a:pt x="806" y="2955"/>
                  </a:lnTo>
                  <a:lnTo>
                    <a:pt x="806" y="2967"/>
                  </a:lnTo>
                  <a:lnTo>
                    <a:pt x="864" y="2873"/>
                  </a:lnTo>
                  <a:lnTo>
                    <a:pt x="923" y="2756"/>
                  </a:lnTo>
                  <a:lnTo>
                    <a:pt x="993" y="2605"/>
                  </a:lnTo>
                  <a:lnTo>
                    <a:pt x="1051" y="2453"/>
                  </a:lnTo>
                  <a:lnTo>
                    <a:pt x="1075" y="2359"/>
                  </a:lnTo>
                  <a:lnTo>
                    <a:pt x="1110" y="2184"/>
                  </a:lnTo>
                  <a:lnTo>
                    <a:pt x="1145" y="1997"/>
                  </a:lnTo>
                  <a:lnTo>
                    <a:pt x="1145" y="1939"/>
                  </a:lnTo>
                  <a:lnTo>
                    <a:pt x="1145" y="1834"/>
                  </a:lnTo>
                  <a:lnTo>
                    <a:pt x="1133" y="1729"/>
                  </a:lnTo>
                  <a:lnTo>
                    <a:pt x="1005" y="1483"/>
                  </a:lnTo>
                  <a:lnTo>
                    <a:pt x="876" y="1226"/>
                  </a:lnTo>
                  <a:lnTo>
                    <a:pt x="631" y="724"/>
                  </a:lnTo>
                  <a:lnTo>
                    <a:pt x="607" y="666"/>
                  </a:lnTo>
                  <a:lnTo>
                    <a:pt x="584" y="596"/>
                  </a:lnTo>
                  <a:lnTo>
                    <a:pt x="561" y="432"/>
                  </a:lnTo>
                  <a:lnTo>
                    <a:pt x="432" y="304"/>
                  </a:lnTo>
                  <a:lnTo>
                    <a:pt x="292" y="199"/>
                  </a:lnTo>
                  <a:lnTo>
                    <a:pt x="152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662;p21">
              <a:extLst>
                <a:ext uri="{FF2B5EF4-FFF2-40B4-BE49-F238E27FC236}">
                  <a16:creationId xmlns:a16="http://schemas.microsoft.com/office/drawing/2014/main" id="{44DC6019-4F65-4507-8881-0DC80F890CE1}"/>
                </a:ext>
              </a:extLst>
            </p:cNvPr>
            <p:cNvSpPr/>
            <p:nvPr/>
          </p:nvSpPr>
          <p:spPr>
            <a:xfrm>
              <a:off x="4866999" y="1372397"/>
              <a:ext cx="97378" cy="163416"/>
            </a:xfrm>
            <a:custGeom>
              <a:avLst/>
              <a:gdLst/>
              <a:ahLst/>
              <a:cxnLst/>
              <a:rect l="l" t="t" r="r" b="b"/>
              <a:pathLst>
                <a:path w="3306" h="5548" extrusionOk="0">
                  <a:moveTo>
                    <a:pt x="24" y="0"/>
                  </a:moveTo>
                  <a:lnTo>
                    <a:pt x="0" y="316"/>
                  </a:lnTo>
                  <a:lnTo>
                    <a:pt x="0" y="643"/>
                  </a:lnTo>
                  <a:lnTo>
                    <a:pt x="12" y="970"/>
                  </a:lnTo>
                  <a:lnTo>
                    <a:pt x="35" y="1308"/>
                  </a:lnTo>
                  <a:lnTo>
                    <a:pt x="82" y="1659"/>
                  </a:lnTo>
                  <a:lnTo>
                    <a:pt x="141" y="2021"/>
                  </a:lnTo>
                  <a:lnTo>
                    <a:pt x="211" y="2371"/>
                  </a:lnTo>
                  <a:lnTo>
                    <a:pt x="292" y="2733"/>
                  </a:lnTo>
                  <a:lnTo>
                    <a:pt x="386" y="3095"/>
                  </a:lnTo>
                  <a:lnTo>
                    <a:pt x="491" y="3457"/>
                  </a:lnTo>
                  <a:lnTo>
                    <a:pt x="619" y="3819"/>
                  </a:lnTo>
                  <a:lnTo>
                    <a:pt x="748" y="4181"/>
                  </a:lnTo>
                  <a:lnTo>
                    <a:pt x="888" y="4532"/>
                  </a:lnTo>
                  <a:lnTo>
                    <a:pt x="1040" y="4882"/>
                  </a:lnTo>
                  <a:lnTo>
                    <a:pt x="1203" y="5221"/>
                  </a:lnTo>
                  <a:lnTo>
                    <a:pt x="1367" y="5548"/>
                  </a:lnTo>
                  <a:lnTo>
                    <a:pt x="1811" y="5197"/>
                  </a:lnTo>
                  <a:lnTo>
                    <a:pt x="1962" y="5069"/>
                  </a:lnTo>
                  <a:lnTo>
                    <a:pt x="2266" y="4812"/>
                  </a:lnTo>
                  <a:lnTo>
                    <a:pt x="2453" y="4648"/>
                  </a:lnTo>
                  <a:lnTo>
                    <a:pt x="2745" y="4392"/>
                  </a:lnTo>
                  <a:lnTo>
                    <a:pt x="2920" y="4240"/>
                  </a:lnTo>
                  <a:lnTo>
                    <a:pt x="3259" y="3948"/>
                  </a:lnTo>
                  <a:lnTo>
                    <a:pt x="3306" y="3901"/>
                  </a:lnTo>
                  <a:lnTo>
                    <a:pt x="2920" y="3667"/>
                  </a:lnTo>
                  <a:lnTo>
                    <a:pt x="2570" y="3422"/>
                  </a:lnTo>
                  <a:lnTo>
                    <a:pt x="2254" y="3177"/>
                  </a:lnTo>
                  <a:lnTo>
                    <a:pt x="1951" y="2932"/>
                  </a:lnTo>
                  <a:lnTo>
                    <a:pt x="1682" y="2675"/>
                  </a:lnTo>
                  <a:lnTo>
                    <a:pt x="1437" y="2429"/>
                  </a:lnTo>
                  <a:lnTo>
                    <a:pt x="1215" y="2173"/>
                  </a:lnTo>
                  <a:lnTo>
                    <a:pt x="1005" y="1916"/>
                  </a:lnTo>
                  <a:lnTo>
                    <a:pt x="818" y="1659"/>
                  </a:lnTo>
                  <a:lnTo>
                    <a:pt x="654" y="1402"/>
                  </a:lnTo>
                  <a:lnTo>
                    <a:pt x="514" y="1156"/>
                  </a:lnTo>
                  <a:lnTo>
                    <a:pt x="386" y="911"/>
                  </a:lnTo>
                  <a:lnTo>
                    <a:pt x="269" y="678"/>
                  </a:lnTo>
                  <a:lnTo>
                    <a:pt x="176" y="444"/>
                  </a:lnTo>
                  <a:lnTo>
                    <a:pt x="94" y="22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663;p21">
              <a:extLst>
                <a:ext uri="{FF2B5EF4-FFF2-40B4-BE49-F238E27FC236}">
                  <a16:creationId xmlns:a16="http://schemas.microsoft.com/office/drawing/2014/main" id="{07C52ADE-5877-44BE-92D6-D6AF187F5D1B}"/>
                </a:ext>
              </a:extLst>
            </p:cNvPr>
            <p:cNvSpPr/>
            <p:nvPr/>
          </p:nvSpPr>
          <p:spPr>
            <a:xfrm>
              <a:off x="4784080" y="1171476"/>
              <a:ext cx="361943" cy="395993"/>
            </a:xfrm>
            <a:custGeom>
              <a:avLst/>
              <a:gdLst/>
              <a:ahLst/>
              <a:cxnLst/>
              <a:rect l="l" t="t" r="r" b="b"/>
              <a:pathLst>
                <a:path w="12288" h="13444" extrusionOk="0">
                  <a:moveTo>
                    <a:pt x="3084" y="3621"/>
                  </a:moveTo>
                  <a:lnTo>
                    <a:pt x="3142" y="3645"/>
                  </a:lnTo>
                  <a:lnTo>
                    <a:pt x="3364" y="3761"/>
                  </a:lnTo>
                  <a:lnTo>
                    <a:pt x="3563" y="3902"/>
                  </a:lnTo>
                  <a:lnTo>
                    <a:pt x="3808" y="4065"/>
                  </a:lnTo>
                  <a:lnTo>
                    <a:pt x="3937" y="4170"/>
                  </a:lnTo>
                  <a:lnTo>
                    <a:pt x="4065" y="4287"/>
                  </a:lnTo>
                  <a:lnTo>
                    <a:pt x="4194" y="4415"/>
                  </a:lnTo>
                  <a:lnTo>
                    <a:pt x="4299" y="4544"/>
                  </a:lnTo>
                  <a:lnTo>
                    <a:pt x="4404" y="4672"/>
                  </a:lnTo>
                  <a:lnTo>
                    <a:pt x="4485" y="4824"/>
                  </a:lnTo>
                  <a:lnTo>
                    <a:pt x="4556" y="4964"/>
                  </a:lnTo>
                  <a:lnTo>
                    <a:pt x="4602" y="5128"/>
                  </a:lnTo>
                  <a:lnTo>
                    <a:pt x="4602" y="5186"/>
                  </a:lnTo>
                  <a:lnTo>
                    <a:pt x="4579" y="5245"/>
                  </a:lnTo>
                  <a:lnTo>
                    <a:pt x="4532" y="5291"/>
                  </a:lnTo>
                  <a:lnTo>
                    <a:pt x="4474" y="5315"/>
                  </a:lnTo>
                  <a:lnTo>
                    <a:pt x="4439" y="5326"/>
                  </a:lnTo>
                  <a:lnTo>
                    <a:pt x="4380" y="5315"/>
                  </a:lnTo>
                  <a:lnTo>
                    <a:pt x="4334" y="5280"/>
                  </a:lnTo>
                  <a:lnTo>
                    <a:pt x="4299" y="5245"/>
                  </a:lnTo>
                  <a:lnTo>
                    <a:pt x="4275" y="5186"/>
                  </a:lnTo>
                  <a:lnTo>
                    <a:pt x="4240" y="5069"/>
                  </a:lnTo>
                  <a:lnTo>
                    <a:pt x="4182" y="4953"/>
                  </a:lnTo>
                  <a:lnTo>
                    <a:pt x="4112" y="4836"/>
                  </a:lnTo>
                  <a:lnTo>
                    <a:pt x="4018" y="4719"/>
                  </a:lnTo>
                  <a:lnTo>
                    <a:pt x="3925" y="4614"/>
                  </a:lnTo>
                  <a:lnTo>
                    <a:pt x="3808" y="4509"/>
                  </a:lnTo>
                  <a:lnTo>
                    <a:pt x="3575" y="4310"/>
                  </a:lnTo>
                  <a:lnTo>
                    <a:pt x="3411" y="4193"/>
                  </a:lnTo>
                  <a:lnTo>
                    <a:pt x="3248" y="4088"/>
                  </a:lnTo>
                  <a:lnTo>
                    <a:pt x="2991" y="3937"/>
                  </a:lnTo>
                  <a:lnTo>
                    <a:pt x="2944" y="3902"/>
                  </a:lnTo>
                  <a:lnTo>
                    <a:pt x="2909" y="3843"/>
                  </a:lnTo>
                  <a:lnTo>
                    <a:pt x="2909" y="3773"/>
                  </a:lnTo>
                  <a:lnTo>
                    <a:pt x="2921" y="3715"/>
                  </a:lnTo>
                  <a:lnTo>
                    <a:pt x="2967" y="3668"/>
                  </a:lnTo>
                  <a:lnTo>
                    <a:pt x="3014" y="3633"/>
                  </a:lnTo>
                  <a:lnTo>
                    <a:pt x="3084" y="3621"/>
                  </a:lnTo>
                  <a:close/>
                  <a:moveTo>
                    <a:pt x="11738" y="1"/>
                  </a:moveTo>
                  <a:lnTo>
                    <a:pt x="11715" y="339"/>
                  </a:lnTo>
                  <a:lnTo>
                    <a:pt x="11691" y="503"/>
                  </a:lnTo>
                  <a:lnTo>
                    <a:pt x="11656" y="678"/>
                  </a:lnTo>
                  <a:lnTo>
                    <a:pt x="11621" y="842"/>
                  </a:lnTo>
                  <a:lnTo>
                    <a:pt x="11575" y="1017"/>
                  </a:lnTo>
                  <a:lnTo>
                    <a:pt x="11516" y="1180"/>
                  </a:lnTo>
                  <a:lnTo>
                    <a:pt x="11446" y="1344"/>
                  </a:lnTo>
                  <a:lnTo>
                    <a:pt x="11364" y="1507"/>
                  </a:lnTo>
                  <a:lnTo>
                    <a:pt x="11271" y="1671"/>
                  </a:lnTo>
                  <a:lnTo>
                    <a:pt x="11166" y="1823"/>
                  </a:lnTo>
                  <a:lnTo>
                    <a:pt x="11061" y="1974"/>
                  </a:lnTo>
                  <a:lnTo>
                    <a:pt x="10932" y="2126"/>
                  </a:lnTo>
                  <a:lnTo>
                    <a:pt x="10792" y="2266"/>
                  </a:lnTo>
                  <a:lnTo>
                    <a:pt x="10640" y="2407"/>
                  </a:lnTo>
                  <a:lnTo>
                    <a:pt x="10465" y="2535"/>
                  </a:lnTo>
                  <a:lnTo>
                    <a:pt x="10150" y="2757"/>
                  </a:lnTo>
                  <a:lnTo>
                    <a:pt x="9834" y="2967"/>
                  </a:lnTo>
                  <a:lnTo>
                    <a:pt x="9507" y="3154"/>
                  </a:lnTo>
                  <a:lnTo>
                    <a:pt x="9169" y="3341"/>
                  </a:lnTo>
                  <a:lnTo>
                    <a:pt x="8830" y="3504"/>
                  </a:lnTo>
                  <a:lnTo>
                    <a:pt x="8491" y="3656"/>
                  </a:lnTo>
                  <a:lnTo>
                    <a:pt x="8153" y="3785"/>
                  </a:lnTo>
                  <a:lnTo>
                    <a:pt x="7802" y="3902"/>
                  </a:lnTo>
                  <a:lnTo>
                    <a:pt x="7452" y="3995"/>
                  </a:lnTo>
                  <a:lnTo>
                    <a:pt x="7102" y="4065"/>
                  </a:lnTo>
                  <a:lnTo>
                    <a:pt x="6751" y="4123"/>
                  </a:lnTo>
                  <a:lnTo>
                    <a:pt x="6401" y="4158"/>
                  </a:lnTo>
                  <a:lnTo>
                    <a:pt x="6050" y="4158"/>
                  </a:lnTo>
                  <a:lnTo>
                    <a:pt x="5688" y="4147"/>
                  </a:lnTo>
                  <a:lnTo>
                    <a:pt x="5338" y="4112"/>
                  </a:lnTo>
                  <a:lnTo>
                    <a:pt x="4988" y="4042"/>
                  </a:lnTo>
                  <a:lnTo>
                    <a:pt x="4918" y="3902"/>
                  </a:lnTo>
                  <a:lnTo>
                    <a:pt x="4836" y="3761"/>
                  </a:lnTo>
                  <a:lnTo>
                    <a:pt x="4742" y="3633"/>
                  </a:lnTo>
                  <a:lnTo>
                    <a:pt x="4637" y="3504"/>
                  </a:lnTo>
                  <a:lnTo>
                    <a:pt x="4567" y="3434"/>
                  </a:lnTo>
                  <a:lnTo>
                    <a:pt x="4497" y="3364"/>
                  </a:lnTo>
                  <a:lnTo>
                    <a:pt x="4404" y="3283"/>
                  </a:lnTo>
                  <a:lnTo>
                    <a:pt x="4299" y="3212"/>
                  </a:lnTo>
                  <a:lnTo>
                    <a:pt x="4100" y="3084"/>
                  </a:lnTo>
                  <a:lnTo>
                    <a:pt x="3890" y="2979"/>
                  </a:lnTo>
                  <a:lnTo>
                    <a:pt x="3680" y="2909"/>
                  </a:lnTo>
                  <a:lnTo>
                    <a:pt x="3575" y="2874"/>
                  </a:lnTo>
                  <a:lnTo>
                    <a:pt x="3469" y="2862"/>
                  </a:lnTo>
                  <a:lnTo>
                    <a:pt x="3364" y="2850"/>
                  </a:lnTo>
                  <a:lnTo>
                    <a:pt x="3259" y="2839"/>
                  </a:lnTo>
                  <a:lnTo>
                    <a:pt x="3166" y="2850"/>
                  </a:lnTo>
                  <a:lnTo>
                    <a:pt x="3061" y="2862"/>
                  </a:lnTo>
                  <a:lnTo>
                    <a:pt x="2967" y="2874"/>
                  </a:lnTo>
                  <a:lnTo>
                    <a:pt x="2862" y="2909"/>
                  </a:lnTo>
                  <a:lnTo>
                    <a:pt x="2757" y="2944"/>
                  </a:lnTo>
                  <a:lnTo>
                    <a:pt x="2652" y="2991"/>
                  </a:lnTo>
                  <a:lnTo>
                    <a:pt x="2558" y="3061"/>
                  </a:lnTo>
                  <a:lnTo>
                    <a:pt x="2465" y="3131"/>
                  </a:lnTo>
                  <a:lnTo>
                    <a:pt x="2360" y="3224"/>
                  </a:lnTo>
                  <a:lnTo>
                    <a:pt x="2278" y="3341"/>
                  </a:lnTo>
                  <a:lnTo>
                    <a:pt x="2220" y="3458"/>
                  </a:lnTo>
                  <a:lnTo>
                    <a:pt x="2161" y="3586"/>
                  </a:lnTo>
                  <a:lnTo>
                    <a:pt x="2126" y="3715"/>
                  </a:lnTo>
                  <a:lnTo>
                    <a:pt x="2103" y="3855"/>
                  </a:lnTo>
                  <a:lnTo>
                    <a:pt x="2091" y="4007"/>
                  </a:lnTo>
                  <a:lnTo>
                    <a:pt x="2091" y="4147"/>
                  </a:lnTo>
                  <a:lnTo>
                    <a:pt x="2115" y="4299"/>
                  </a:lnTo>
                  <a:lnTo>
                    <a:pt x="2138" y="4450"/>
                  </a:lnTo>
                  <a:lnTo>
                    <a:pt x="2185" y="4602"/>
                  </a:lnTo>
                  <a:lnTo>
                    <a:pt x="2243" y="4754"/>
                  </a:lnTo>
                  <a:lnTo>
                    <a:pt x="2325" y="4906"/>
                  </a:lnTo>
                  <a:lnTo>
                    <a:pt x="2407" y="5046"/>
                  </a:lnTo>
                  <a:lnTo>
                    <a:pt x="2512" y="5186"/>
                  </a:lnTo>
                  <a:lnTo>
                    <a:pt x="2617" y="5326"/>
                  </a:lnTo>
                  <a:lnTo>
                    <a:pt x="2617" y="5431"/>
                  </a:lnTo>
                  <a:lnTo>
                    <a:pt x="2617" y="5560"/>
                  </a:lnTo>
                  <a:lnTo>
                    <a:pt x="2629" y="5735"/>
                  </a:lnTo>
                  <a:lnTo>
                    <a:pt x="2652" y="5945"/>
                  </a:lnTo>
                  <a:lnTo>
                    <a:pt x="2687" y="6191"/>
                  </a:lnTo>
                  <a:lnTo>
                    <a:pt x="2745" y="6471"/>
                  </a:lnTo>
                  <a:lnTo>
                    <a:pt x="2827" y="6786"/>
                  </a:lnTo>
                  <a:lnTo>
                    <a:pt x="2792" y="6810"/>
                  </a:lnTo>
                  <a:lnTo>
                    <a:pt x="1998" y="7417"/>
                  </a:lnTo>
                  <a:lnTo>
                    <a:pt x="1624" y="7721"/>
                  </a:lnTo>
                  <a:lnTo>
                    <a:pt x="1262" y="8012"/>
                  </a:lnTo>
                  <a:lnTo>
                    <a:pt x="947" y="8281"/>
                  </a:lnTo>
                  <a:lnTo>
                    <a:pt x="655" y="8538"/>
                  </a:lnTo>
                  <a:lnTo>
                    <a:pt x="421" y="8772"/>
                  </a:lnTo>
                  <a:lnTo>
                    <a:pt x="246" y="8970"/>
                  </a:lnTo>
                  <a:lnTo>
                    <a:pt x="176" y="9075"/>
                  </a:lnTo>
                  <a:lnTo>
                    <a:pt x="106" y="9204"/>
                  </a:lnTo>
                  <a:lnTo>
                    <a:pt x="59" y="9344"/>
                  </a:lnTo>
                  <a:lnTo>
                    <a:pt x="36" y="9507"/>
                  </a:lnTo>
                  <a:lnTo>
                    <a:pt x="12" y="9671"/>
                  </a:lnTo>
                  <a:lnTo>
                    <a:pt x="1" y="9858"/>
                  </a:lnTo>
                  <a:lnTo>
                    <a:pt x="12" y="10045"/>
                  </a:lnTo>
                  <a:lnTo>
                    <a:pt x="24" y="10243"/>
                  </a:lnTo>
                  <a:lnTo>
                    <a:pt x="47" y="10442"/>
                  </a:lnTo>
                  <a:lnTo>
                    <a:pt x="83" y="10652"/>
                  </a:lnTo>
                  <a:lnTo>
                    <a:pt x="129" y="10874"/>
                  </a:lnTo>
                  <a:lnTo>
                    <a:pt x="188" y="11084"/>
                  </a:lnTo>
                  <a:lnTo>
                    <a:pt x="258" y="11294"/>
                  </a:lnTo>
                  <a:lnTo>
                    <a:pt x="339" y="11516"/>
                  </a:lnTo>
                  <a:lnTo>
                    <a:pt x="421" y="11715"/>
                  </a:lnTo>
                  <a:lnTo>
                    <a:pt x="515" y="11925"/>
                  </a:lnTo>
                  <a:lnTo>
                    <a:pt x="620" y="12123"/>
                  </a:lnTo>
                  <a:lnTo>
                    <a:pt x="725" y="12310"/>
                  </a:lnTo>
                  <a:lnTo>
                    <a:pt x="853" y="12497"/>
                  </a:lnTo>
                  <a:lnTo>
                    <a:pt x="970" y="12672"/>
                  </a:lnTo>
                  <a:lnTo>
                    <a:pt x="1110" y="12824"/>
                  </a:lnTo>
                  <a:lnTo>
                    <a:pt x="1239" y="12964"/>
                  </a:lnTo>
                  <a:lnTo>
                    <a:pt x="1391" y="13093"/>
                  </a:lnTo>
                  <a:lnTo>
                    <a:pt x="1542" y="13210"/>
                  </a:lnTo>
                  <a:lnTo>
                    <a:pt x="1694" y="13303"/>
                  </a:lnTo>
                  <a:lnTo>
                    <a:pt x="1846" y="13373"/>
                  </a:lnTo>
                  <a:lnTo>
                    <a:pt x="2021" y="13420"/>
                  </a:lnTo>
                  <a:lnTo>
                    <a:pt x="2185" y="13443"/>
                  </a:lnTo>
                  <a:lnTo>
                    <a:pt x="2360" y="13443"/>
                  </a:lnTo>
                  <a:lnTo>
                    <a:pt x="2535" y="13420"/>
                  </a:lnTo>
                  <a:lnTo>
                    <a:pt x="2710" y="13361"/>
                  </a:lnTo>
                  <a:lnTo>
                    <a:pt x="2885" y="13268"/>
                  </a:lnTo>
                  <a:lnTo>
                    <a:pt x="3177" y="13093"/>
                  </a:lnTo>
                  <a:lnTo>
                    <a:pt x="3493" y="12883"/>
                  </a:lnTo>
                  <a:lnTo>
                    <a:pt x="3831" y="12637"/>
                  </a:lnTo>
                  <a:lnTo>
                    <a:pt x="4182" y="12369"/>
                  </a:lnTo>
                  <a:lnTo>
                    <a:pt x="4018" y="12042"/>
                  </a:lnTo>
                  <a:lnTo>
                    <a:pt x="3855" y="11703"/>
                  </a:lnTo>
                  <a:lnTo>
                    <a:pt x="3703" y="11353"/>
                  </a:lnTo>
                  <a:lnTo>
                    <a:pt x="3563" y="11002"/>
                  </a:lnTo>
                  <a:lnTo>
                    <a:pt x="3434" y="10640"/>
                  </a:lnTo>
                  <a:lnTo>
                    <a:pt x="3306" y="10278"/>
                  </a:lnTo>
                  <a:lnTo>
                    <a:pt x="3201" y="9916"/>
                  </a:lnTo>
                  <a:lnTo>
                    <a:pt x="3107" y="9554"/>
                  </a:lnTo>
                  <a:lnTo>
                    <a:pt x="3026" y="9192"/>
                  </a:lnTo>
                  <a:lnTo>
                    <a:pt x="2956" y="8842"/>
                  </a:lnTo>
                  <a:lnTo>
                    <a:pt x="2897" y="8480"/>
                  </a:lnTo>
                  <a:lnTo>
                    <a:pt x="2850" y="8129"/>
                  </a:lnTo>
                  <a:lnTo>
                    <a:pt x="2827" y="7791"/>
                  </a:lnTo>
                  <a:lnTo>
                    <a:pt x="2815" y="7464"/>
                  </a:lnTo>
                  <a:lnTo>
                    <a:pt x="2815" y="7137"/>
                  </a:lnTo>
                  <a:lnTo>
                    <a:pt x="2839" y="6821"/>
                  </a:lnTo>
                  <a:lnTo>
                    <a:pt x="2909" y="7043"/>
                  </a:lnTo>
                  <a:lnTo>
                    <a:pt x="2991" y="7265"/>
                  </a:lnTo>
                  <a:lnTo>
                    <a:pt x="3084" y="7499"/>
                  </a:lnTo>
                  <a:lnTo>
                    <a:pt x="3201" y="7732"/>
                  </a:lnTo>
                  <a:lnTo>
                    <a:pt x="3329" y="7977"/>
                  </a:lnTo>
                  <a:lnTo>
                    <a:pt x="3469" y="8223"/>
                  </a:lnTo>
                  <a:lnTo>
                    <a:pt x="3633" y="8480"/>
                  </a:lnTo>
                  <a:lnTo>
                    <a:pt x="3820" y="8737"/>
                  </a:lnTo>
                  <a:lnTo>
                    <a:pt x="4030" y="8994"/>
                  </a:lnTo>
                  <a:lnTo>
                    <a:pt x="4252" y="9250"/>
                  </a:lnTo>
                  <a:lnTo>
                    <a:pt x="4497" y="9496"/>
                  </a:lnTo>
                  <a:lnTo>
                    <a:pt x="4766" y="9753"/>
                  </a:lnTo>
                  <a:lnTo>
                    <a:pt x="5069" y="9998"/>
                  </a:lnTo>
                  <a:lnTo>
                    <a:pt x="5385" y="10243"/>
                  </a:lnTo>
                  <a:lnTo>
                    <a:pt x="5735" y="10488"/>
                  </a:lnTo>
                  <a:lnTo>
                    <a:pt x="6121" y="10722"/>
                  </a:lnTo>
                  <a:lnTo>
                    <a:pt x="6366" y="10862"/>
                  </a:lnTo>
                  <a:lnTo>
                    <a:pt x="6611" y="10991"/>
                  </a:lnTo>
                  <a:lnTo>
                    <a:pt x="6880" y="11131"/>
                  </a:lnTo>
                  <a:lnTo>
                    <a:pt x="7160" y="11259"/>
                  </a:lnTo>
                  <a:lnTo>
                    <a:pt x="7440" y="11388"/>
                  </a:lnTo>
                  <a:lnTo>
                    <a:pt x="7744" y="11504"/>
                  </a:lnTo>
                  <a:lnTo>
                    <a:pt x="8059" y="11621"/>
                  </a:lnTo>
                  <a:lnTo>
                    <a:pt x="8386" y="11738"/>
                  </a:lnTo>
                  <a:lnTo>
                    <a:pt x="8667" y="11820"/>
                  </a:lnTo>
                  <a:lnTo>
                    <a:pt x="8935" y="11878"/>
                  </a:lnTo>
                  <a:lnTo>
                    <a:pt x="9204" y="11913"/>
                  </a:lnTo>
                  <a:lnTo>
                    <a:pt x="9449" y="11925"/>
                  </a:lnTo>
                  <a:lnTo>
                    <a:pt x="9683" y="11913"/>
                  </a:lnTo>
                  <a:lnTo>
                    <a:pt x="9905" y="11890"/>
                  </a:lnTo>
                  <a:lnTo>
                    <a:pt x="10103" y="11832"/>
                  </a:lnTo>
                  <a:lnTo>
                    <a:pt x="10302" y="11761"/>
                  </a:lnTo>
                  <a:lnTo>
                    <a:pt x="10488" y="11680"/>
                  </a:lnTo>
                  <a:lnTo>
                    <a:pt x="10664" y="11563"/>
                  </a:lnTo>
                  <a:lnTo>
                    <a:pt x="10827" y="11434"/>
                  </a:lnTo>
                  <a:lnTo>
                    <a:pt x="10979" y="11294"/>
                  </a:lnTo>
                  <a:lnTo>
                    <a:pt x="11131" y="11131"/>
                  </a:lnTo>
                  <a:lnTo>
                    <a:pt x="11259" y="10956"/>
                  </a:lnTo>
                  <a:lnTo>
                    <a:pt x="11388" y="10769"/>
                  </a:lnTo>
                  <a:lnTo>
                    <a:pt x="11493" y="10570"/>
                  </a:lnTo>
                  <a:lnTo>
                    <a:pt x="11598" y="10348"/>
                  </a:lnTo>
                  <a:lnTo>
                    <a:pt x="11703" y="10115"/>
                  </a:lnTo>
                  <a:lnTo>
                    <a:pt x="11785" y="9881"/>
                  </a:lnTo>
                  <a:lnTo>
                    <a:pt x="11867" y="9624"/>
                  </a:lnTo>
                  <a:lnTo>
                    <a:pt x="11937" y="9367"/>
                  </a:lnTo>
                  <a:lnTo>
                    <a:pt x="12007" y="9087"/>
                  </a:lnTo>
                  <a:lnTo>
                    <a:pt x="12053" y="8807"/>
                  </a:lnTo>
                  <a:lnTo>
                    <a:pt x="12112" y="8526"/>
                  </a:lnTo>
                  <a:lnTo>
                    <a:pt x="12147" y="8223"/>
                  </a:lnTo>
                  <a:lnTo>
                    <a:pt x="12182" y="7919"/>
                  </a:lnTo>
                  <a:lnTo>
                    <a:pt x="12240" y="7300"/>
                  </a:lnTo>
                  <a:lnTo>
                    <a:pt x="12275" y="6669"/>
                  </a:lnTo>
                  <a:lnTo>
                    <a:pt x="12287" y="6015"/>
                  </a:lnTo>
                  <a:lnTo>
                    <a:pt x="12275" y="5583"/>
                  </a:lnTo>
                  <a:lnTo>
                    <a:pt x="12264" y="5139"/>
                  </a:lnTo>
                  <a:lnTo>
                    <a:pt x="12229" y="4275"/>
                  </a:lnTo>
                  <a:lnTo>
                    <a:pt x="12170" y="3423"/>
                  </a:lnTo>
                  <a:lnTo>
                    <a:pt x="12089" y="2605"/>
                  </a:lnTo>
                  <a:lnTo>
                    <a:pt x="12007" y="1846"/>
                  </a:lnTo>
                  <a:lnTo>
                    <a:pt x="11913" y="1145"/>
                  </a:lnTo>
                  <a:lnTo>
                    <a:pt x="11820" y="526"/>
                  </a:lnTo>
                  <a:lnTo>
                    <a:pt x="11738" y="1"/>
                  </a:lnTo>
                  <a:close/>
                </a:path>
              </a:pathLst>
            </a:custGeom>
            <a:solidFill>
              <a:srgbClr val="ED9D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664;p21">
              <a:extLst>
                <a:ext uri="{FF2B5EF4-FFF2-40B4-BE49-F238E27FC236}">
                  <a16:creationId xmlns:a16="http://schemas.microsoft.com/office/drawing/2014/main" id="{BA1A622C-2E34-4DFA-87EB-A328A2F30AD8}"/>
                </a:ext>
              </a:extLst>
            </p:cNvPr>
            <p:cNvSpPr/>
            <p:nvPr/>
          </p:nvSpPr>
          <p:spPr>
            <a:xfrm>
              <a:off x="4652676" y="1040750"/>
              <a:ext cx="581736" cy="361236"/>
            </a:xfrm>
            <a:custGeom>
              <a:avLst/>
              <a:gdLst/>
              <a:ahLst/>
              <a:cxnLst/>
              <a:rect l="l" t="t" r="r" b="b"/>
              <a:pathLst>
                <a:path w="19750" h="12264" extrusionOk="0">
                  <a:moveTo>
                    <a:pt x="4660" y="8328"/>
                  </a:moveTo>
                  <a:lnTo>
                    <a:pt x="4672" y="8340"/>
                  </a:lnTo>
                  <a:lnTo>
                    <a:pt x="4695" y="8363"/>
                  </a:lnTo>
                  <a:lnTo>
                    <a:pt x="4660" y="8328"/>
                  </a:lnTo>
                  <a:lnTo>
                    <a:pt x="4660" y="8328"/>
                  </a:lnTo>
                  <a:close/>
                  <a:moveTo>
                    <a:pt x="4695" y="8363"/>
                  </a:moveTo>
                  <a:lnTo>
                    <a:pt x="4719" y="8386"/>
                  </a:lnTo>
                  <a:lnTo>
                    <a:pt x="4695" y="8363"/>
                  </a:lnTo>
                  <a:close/>
                  <a:moveTo>
                    <a:pt x="4719" y="8386"/>
                  </a:moveTo>
                  <a:lnTo>
                    <a:pt x="4730" y="8398"/>
                  </a:lnTo>
                  <a:lnTo>
                    <a:pt x="4719" y="8386"/>
                  </a:lnTo>
                  <a:close/>
                  <a:moveTo>
                    <a:pt x="4730" y="8398"/>
                  </a:moveTo>
                  <a:lnTo>
                    <a:pt x="4765" y="8433"/>
                  </a:lnTo>
                  <a:lnTo>
                    <a:pt x="4730" y="8398"/>
                  </a:lnTo>
                  <a:close/>
                  <a:moveTo>
                    <a:pt x="10044" y="1"/>
                  </a:moveTo>
                  <a:lnTo>
                    <a:pt x="9822" y="12"/>
                  </a:lnTo>
                  <a:lnTo>
                    <a:pt x="9589" y="36"/>
                  </a:lnTo>
                  <a:lnTo>
                    <a:pt x="9355" y="71"/>
                  </a:lnTo>
                  <a:lnTo>
                    <a:pt x="9133" y="129"/>
                  </a:lnTo>
                  <a:lnTo>
                    <a:pt x="8911" y="199"/>
                  </a:lnTo>
                  <a:lnTo>
                    <a:pt x="8690" y="304"/>
                  </a:lnTo>
                  <a:lnTo>
                    <a:pt x="8468" y="421"/>
                  </a:lnTo>
                  <a:lnTo>
                    <a:pt x="8269" y="561"/>
                  </a:lnTo>
                  <a:lnTo>
                    <a:pt x="8059" y="725"/>
                  </a:lnTo>
                  <a:lnTo>
                    <a:pt x="7872" y="900"/>
                  </a:lnTo>
                  <a:lnTo>
                    <a:pt x="7697" y="1087"/>
                  </a:lnTo>
                  <a:lnTo>
                    <a:pt x="7522" y="1285"/>
                  </a:lnTo>
                  <a:lnTo>
                    <a:pt x="7346" y="1496"/>
                  </a:lnTo>
                  <a:lnTo>
                    <a:pt x="7171" y="1729"/>
                  </a:lnTo>
                  <a:lnTo>
                    <a:pt x="7008" y="1963"/>
                  </a:lnTo>
                  <a:lnTo>
                    <a:pt x="6844" y="2208"/>
                  </a:lnTo>
                  <a:lnTo>
                    <a:pt x="6692" y="2465"/>
                  </a:lnTo>
                  <a:lnTo>
                    <a:pt x="6541" y="2722"/>
                  </a:lnTo>
                  <a:lnTo>
                    <a:pt x="6389" y="2991"/>
                  </a:lnTo>
                  <a:lnTo>
                    <a:pt x="6108" y="3551"/>
                  </a:lnTo>
                  <a:lnTo>
                    <a:pt x="5852" y="4112"/>
                  </a:lnTo>
                  <a:lnTo>
                    <a:pt x="5618" y="4696"/>
                  </a:lnTo>
                  <a:lnTo>
                    <a:pt x="5408" y="5256"/>
                  </a:lnTo>
                  <a:lnTo>
                    <a:pt x="5221" y="5817"/>
                  </a:lnTo>
                  <a:lnTo>
                    <a:pt x="5069" y="6354"/>
                  </a:lnTo>
                  <a:lnTo>
                    <a:pt x="4941" y="6868"/>
                  </a:lnTo>
                  <a:lnTo>
                    <a:pt x="4847" y="7335"/>
                  </a:lnTo>
                  <a:lnTo>
                    <a:pt x="4789" y="7756"/>
                  </a:lnTo>
                  <a:lnTo>
                    <a:pt x="4777" y="7954"/>
                  </a:lnTo>
                  <a:lnTo>
                    <a:pt x="4765" y="8129"/>
                  </a:lnTo>
                  <a:lnTo>
                    <a:pt x="4765" y="8293"/>
                  </a:lnTo>
                  <a:lnTo>
                    <a:pt x="4777" y="8445"/>
                  </a:lnTo>
                  <a:lnTo>
                    <a:pt x="4777" y="8445"/>
                  </a:lnTo>
                  <a:lnTo>
                    <a:pt x="4765" y="8433"/>
                  </a:lnTo>
                  <a:lnTo>
                    <a:pt x="4777" y="8445"/>
                  </a:lnTo>
                  <a:lnTo>
                    <a:pt x="4777" y="8445"/>
                  </a:lnTo>
                  <a:lnTo>
                    <a:pt x="4789" y="8456"/>
                  </a:lnTo>
                  <a:lnTo>
                    <a:pt x="4812" y="8620"/>
                  </a:lnTo>
                  <a:lnTo>
                    <a:pt x="4835" y="8690"/>
                  </a:lnTo>
                  <a:lnTo>
                    <a:pt x="4859" y="8748"/>
                  </a:lnTo>
                  <a:lnTo>
                    <a:pt x="5104" y="9250"/>
                  </a:lnTo>
                  <a:lnTo>
                    <a:pt x="5233" y="9507"/>
                  </a:lnTo>
                  <a:lnTo>
                    <a:pt x="5361" y="9753"/>
                  </a:lnTo>
                  <a:lnTo>
                    <a:pt x="5373" y="9858"/>
                  </a:lnTo>
                  <a:lnTo>
                    <a:pt x="5373" y="9764"/>
                  </a:lnTo>
                  <a:lnTo>
                    <a:pt x="5513" y="9998"/>
                  </a:lnTo>
                  <a:lnTo>
                    <a:pt x="5676" y="10231"/>
                  </a:lnTo>
                  <a:lnTo>
                    <a:pt x="5852" y="10442"/>
                  </a:lnTo>
                  <a:lnTo>
                    <a:pt x="5957" y="10547"/>
                  </a:lnTo>
                  <a:lnTo>
                    <a:pt x="6062" y="10640"/>
                  </a:lnTo>
                  <a:lnTo>
                    <a:pt x="6179" y="10734"/>
                  </a:lnTo>
                  <a:lnTo>
                    <a:pt x="6295" y="10827"/>
                  </a:lnTo>
                  <a:lnTo>
                    <a:pt x="6436" y="10909"/>
                  </a:lnTo>
                  <a:lnTo>
                    <a:pt x="6576" y="10991"/>
                  </a:lnTo>
                  <a:lnTo>
                    <a:pt x="6727" y="11072"/>
                  </a:lnTo>
                  <a:lnTo>
                    <a:pt x="6891" y="11131"/>
                  </a:lnTo>
                  <a:lnTo>
                    <a:pt x="7066" y="11201"/>
                  </a:lnTo>
                  <a:lnTo>
                    <a:pt x="7253" y="11248"/>
                  </a:lnTo>
                  <a:lnTo>
                    <a:pt x="7288" y="11224"/>
                  </a:lnTo>
                  <a:lnTo>
                    <a:pt x="7206" y="10909"/>
                  </a:lnTo>
                  <a:lnTo>
                    <a:pt x="7148" y="10629"/>
                  </a:lnTo>
                  <a:lnTo>
                    <a:pt x="7113" y="10383"/>
                  </a:lnTo>
                  <a:lnTo>
                    <a:pt x="7090" y="10173"/>
                  </a:lnTo>
                  <a:lnTo>
                    <a:pt x="7078" y="9998"/>
                  </a:lnTo>
                  <a:lnTo>
                    <a:pt x="7078" y="9869"/>
                  </a:lnTo>
                  <a:lnTo>
                    <a:pt x="7078" y="9764"/>
                  </a:lnTo>
                  <a:lnTo>
                    <a:pt x="6973" y="9624"/>
                  </a:lnTo>
                  <a:lnTo>
                    <a:pt x="6868" y="9484"/>
                  </a:lnTo>
                  <a:lnTo>
                    <a:pt x="6786" y="9344"/>
                  </a:lnTo>
                  <a:lnTo>
                    <a:pt x="6704" y="9192"/>
                  </a:lnTo>
                  <a:lnTo>
                    <a:pt x="6646" y="9040"/>
                  </a:lnTo>
                  <a:lnTo>
                    <a:pt x="6599" y="8888"/>
                  </a:lnTo>
                  <a:lnTo>
                    <a:pt x="6576" y="8737"/>
                  </a:lnTo>
                  <a:lnTo>
                    <a:pt x="6552" y="8585"/>
                  </a:lnTo>
                  <a:lnTo>
                    <a:pt x="6552" y="8445"/>
                  </a:lnTo>
                  <a:lnTo>
                    <a:pt x="6564" y="8293"/>
                  </a:lnTo>
                  <a:lnTo>
                    <a:pt x="6587" y="8153"/>
                  </a:lnTo>
                  <a:lnTo>
                    <a:pt x="6622" y="8024"/>
                  </a:lnTo>
                  <a:lnTo>
                    <a:pt x="6681" y="7896"/>
                  </a:lnTo>
                  <a:lnTo>
                    <a:pt x="6739" y="7779"/>
                  </a:lnTo>
                  <a:lnTo>
                    <a:pt x="6821" y="7662"/>
                  </a:lnTo>
                  <a:lnTo>
                    <a:pt x="6926" y="7569"/>
                  </a:lnTo>
                  <a:lnTo>
                    <a:pt x="7019" y="7499"/>
                  </a:lnTo>
                  <a:lnTo>
                    <a:pt x="7113" y="7429"/>
                  </a:lnTo>
                  <a:lnTo>
                    <a:pt x="7218" y="7382"/>
                  </a:lnTo>
                  <a:lnTo>
                    <a:pt x="7323" y="7347"/>
                  </a:lnTo>
                  <a:lnTo>
                    <a:pt x="7428" y="7312"/>
                  </a:lnTo>
                  <a:lnTo>
                    <a:pt x="7522" y="7300"/>
                  </a:lnTo>
                  <a:lnTo>
                    <a:pt x="7627" y="7288"/>
                  </a:lnTo>
                  <a:lnTo>
                    <a:pt x="7720" y="7277"/>
                  </a:lnTo>
                  <a:lnTo>
                    <a:pt x="7825" y="7288"/>
                  </a:lnTo>
                  <a:lnTo>
                    <a:pt x="7930" y="7300"/>
                  </a:lnTo>
                  <a:lnTo>
                    <a:pt x="8036" y="7312"/>
                  </a:lnTo>
                  <a:lnTo>
                    <a:pt x="8141" y="7347"/>
                  </a:lnTo>
                  <a:lnTo>
                    <a:pt x="8351" y="7417"/>
                  </a:lnTo>
                  <a:lnTo>
                    <a:pt x="8561" y="7522"/>
                  </a:lnTo>
                  <a:lnTo>
                    <a:pt x="8760" y="7650"/>
                  </a:lnTo>
                  <a:lnTo>
                    <a:pt x="8865" y="7721"/>
                  </a:lnTo>
                  <a:lnTo>
                    <a:pt x="8958" y="7802"/>
                  </a:lnTo>
                  <a:lnTo>
                    <a:pt x="9028" y="7872"/>
                  </a:lnTo>
                  <a:lnTo>
                    <a:pt x="9098" y="7942"/>
                  </a:lnTo>
                  <a:lnTo>
                    <a:pt x="9203" y="8071"/>
                  </a:lnTo>
                  <a:lnTo>
                    <a:pt x="9297" y="8199"/>
                  </a:lnTo>
                  <a:lnTo>
                    <a:pt x="9379" y="8340"/>
                  </a:lnTo>
                  <a:lnTo>
                    <a:pt x="9449" y="8480"/>
                  </a:lnTo>
                  <a:lnTo>
                    <a:pt x="9799" y="8550"/>
                  </a:lnTo>
                  <a:lnTo>
                    <a:pt x="10149" y="8585"/>
                  </a:lnTo>
                  <a:lnTo>
                    <a:pt x="10511" y="8596"/>
                  </a:lnTo>
                  <a:lnTo>
                    <a:pt x="10862" y="8596"/>
                  </a:lnTo>
                  <a:lnTo>
                    <a:pt x="11212" y="8561"/>
                  </a:lnTo>
                  <a:lnTo>
                    <a:pt x="11563" y="8503"/>
                  </a:lnTo>
                  <a:lnTo>
                    <a:pt x="11913" y="8433"/>
                  </a:lnTo>
                  <a:lnTo>
                    <a:pt x="12263" y="8340"/>
                  </a:lnTo>
                  <a:lnTo>
                    <a:pt x="12614" y="8223"/>
                  </a:lnTo>
                  <a:lnTo>
                    <a:pt x="12952" y="8094"/>
                  </a:lnTo>
                  <a:lnTo>
                    <a:pt x="13291" y="7942"/>
                  </a:lnTo>
                  <a:lnTo>
                    <a:pt x="13630" y="7779"/>
                  </a:lnTo>
                  <a:lnTo>
                    <a:pt x="13968" y="7592"/>
                  </a:lnTo>
                  <a:lnTo>
                    <a:pt x="14295" y="7405"/>
                  </a:lnTo>
                  <a:lnTo>
                    <a:pt x="14611" y="7195"/>
                  </a:lnTo>
                  <a:lnTo>
                    <a:pt x="14926" y="6973"/>
                  </a:lnTo>
                  <a:lnTo>
                    <a:pt x="15101" y="6845"/>
                  </a:lnTo>
                  <a:lnTo>
                    <a:pt x="15253" y="6704"/>
                  </a:lnTo>
                  <a:lnTo>
                    <a:pt x="15393" y="6564"/>
                  </a:lnTo>
                  <a:lnTo>
                    <a:pt x="15522" y="6412"/>
                  </a:lnTo>
                  <a:lnTo>
                    <a:pt x="15627" y="6261"/>
                  </a:lnTo>
                  <a:lnTo>
                    <a:pt x="15732" y="6109"/>
                  </a:lnTo>
                  <a:lnTo>
                    <a:pt x="15825" y="5945"/>
                  </a:lnTo>
                  <a:lnTo>
                    <a:pt x="15907" y="5782"/>
                  </a:lnTo>
                  <a:lnTo>
                    <a:pt x="15977" y="5618"/>
                  </a:lnTo>
                  <a:lnTo>
                    <a:pt x="16036" y="5455"/>
                  </a:lnTo>
                  <a:lnTo>
                    <a:pt x="16082" y="5280"/>
                  </a:lnTo>
                  <a:lnTo>
                    <a:pt x="16117" y="5116"/>
                  </a:lnTo>
                  <a:lnTo>
                    <a:pt x="16152" y="4941"/>
                  </a:lnTo>
                  <a:lnTo>
                    <a:pt x="16176" y="4777"/>
                  </a:lnTo>
                  <a:lnTo>
                    <a:pt x="16199" y="4439"/>
                  </a:lnTo>
                  <a:lnTo>
                    <a:pt x="16281" y="4964"/>
                  </a:lnTo>
                  <a:lnTo>
                    <a:pt x="16374" y="5583"/>
                  </a:lnTo>
                  <a:lnTo>
                    <a:pt x="16468" y="6284"/>
                  </a:lnTo>
                  <a:lnTo>
                    <a:pt x="16550" y="7043"/>
                  </a:lnTo>
                  <a:lnTo>
                    <a:pt x="16631" y="7861"/>
                  </a:lnTo>
                  <a:lnTo>
                    <a:pt x="16690" y="8713"/>
                  </a:lnTo>
                  <a:lnTo>
                    <a:pt x="16725" y="9577"/>
                  </a:lnTo>
                  <a:lnTo>
                    <a:pt x="16736" y="10021"/>
                  </a:lnTo>
                  <a:lnTo>
                    <a:pt x="16748" y="10453"/>
                  </a:lnTo>
                  <a:lnTo>
                    <a:pt x="16970" y="10302"/>
                  </a:lnTo>
                  <a:lnTo>
                    <a:pt x="17087" y="10208"/>
                  </a:lnTo>
                  <a:lnTo>
                    <a:pt x="17204" y="10115"/>
                  </a:lnTo>
                  <a:lnTo>
                    <a:pt x="17320" y="10010"/>
                  </a:lnTo>
                  <a:lnTo>
                    <a:pt x="17425" y="9893"/>
                  </a:lnTo>
                  <a:lnTo>
                    <a:pt x="17542" y="9764"/>
                  </a:lnTo>
                  <a:lnTo>
                    <a:pt x="17647" y="9636"/>
                  </a:lnTo>
                  <a:lnTo>
                    <a:pt x="17752" y="9484"/>
                  </a:lnTo>
                  <a:lnTo>
                    <a:pt x="17858" y="9332"/>
                  </a:lnTo>
                  <a:lnTo>
                    <a:pt x="17963" y="9157"/>
                  </a:lnTo>
                  <a:lnTo>
                    <a:pt x="18056" y="8982"/>
                  </a:lnTo>
                  <a:lnTo>
                    <a:pt x="18150" y="8783"/>
                  </a:lnTo>
                  <a:lnTo>
                    <a:pt x="18231" y="8585"/>
                  </a:lnTo>
                  <a:lnTo>
                    <a:pt x="18313" y="8363"/>
                  </a:lnTo>
                  <a:lnTo>
                    <a:pt x="18395" y="8129"/>
                  </a:lnTo>
                  <a:lnTo>
                    <a:pt x="18371" y="8433"/>
                  </a:lnTo>
                  <a:lnTo>
                    <a:pt x="18348" y="8737"/>
                  </a:lnTo>
                  <a:lnTo>
                    <a:pt x="18290" y="9321"/>
                  </a:lnTo>
                  <a:lnTo>
                    <a:pt x="18208" y="9858"/>
                  </a:lnTo>
                  <a:lnTo>
                    <a:pt x="18126" y="10337"/>
                  </a:lnTo>
                  <a:lnTo>
                    <a:pt x="18033" y="10745"/>
                  </a:lnTo>
                  <a:lnTo>
                    <a:pt x="17963" y="11049"/>
                  </a:lnTo>
                  <a:lnTo>
                    <a:pt x="17893" y="11318"/>
                  </a:lnTo>
                  <a:lnTo>
                    <a:pt x="18535" y="11867"/>
                  </a:lnTo>
                  <a:lnTo>
                    <a:pt x="18663" y="11703"/>
                  </a:lnTo>
                  <a:lnTo>
                    <a:pt x="18780" y="11551"/>
                  </a:lnTo>
                  <a:lnTo>
                    <a:pt x="18885" y="11388"/>
                  </a:lnTo>
                  <a:lnTo>
                    <a:pt x="18979" y="11213"/>
                  </a:lnTo>
                  <a:lnTo>
                    <a:pt x="19166" y="10886"/>
                  </a:lnTo>
                  <a:lnTo>
                    <a:pt x="19317" y="10547"/>
                  </a:lnTo>
                  <a:lnTo>
                    <a:pt x="19446" y="10208"/>
                  </a:lnTo>
                  <a:lnTo>
                    <a:pt x="19551" y="9858"/>
                  </a:lnTo>
                  <a:lnTo>
                    <a:pt x="19633" y="9507"/>
                  </a:lnTo>
                  <a:lnTo>
                    <a:pt x="19691" y="9169"/>
                  </a:lnTo>
                  <a:lnTo>
                    <a:pt x="19726" y="8818"/>
                  </a:lnTo>
                  <a:lnTo>
                    <a:pt x="19750" y="8480"/>
                  </a:lnTo>
                  <a:lnTo>
                    <a:pt x="19750" y="8129"/>
                  </a:lnTo>
                  <a:lnTo>
                    <a:pt x="19726" y="7791"/>
                  </a:lnTo>
                  <a:lnTo>
                    <a:pt x="19703" y="7464"/>
                  </a:lnTo>
                  <a:lnTo>
                    <a:pt x="19656" y="7125"/>
                  </a:lnTo>
                  <a:lnTo>
                    <a:pt x="19598" y="6810"/>
                  </a:lnTo>
                  <a:lnTo>
                    <a:pt x="19539" y="6494"/>
                  </a:lnTo>
                  <a:lnTo>
                    <a:pt x="19458" y="6179"/>
                  </a:lnTo>
                  <a:lnTo>
                    <a:pt x="19376" y="5887"/>
                  </a:lnTo>
                  <a:lnTo>
                    <a:pt x="19282" y="5595"/>
                  </a:lnTo>
                  <a:lnTo>
                    <a:pt x="19189" y="5326"/>
                  </a:lnTo>
                  <a:lnTo>
                    <a:pt x="19084" y="5058"/>
                  </a:lnTo>
                  <a:lnTo>
                    <a:pt x="18990" y="4812"/>
                  </a:lnTo>
                  <a:lnTo>
                    <a:pt x="18780" y="4357"/>
                  </a:lnTo>
                  <a:lnTo>
                    <a:pt x="18582" y="3960"/>
                  </a:lnTo>
                  <a:lnTo>
                    <a:pt x="18406" y="3645"/>
                  </a:lnTo>
                  <a:lnTo>
                    <a:pt x="18255" y="3411"/>
                  </a:lnTo>
                  <a:lnTo>
                    <a:pt x="18138" y="3271"/>
                  </a:lnTo>
                  <a:lnTo>
                    <a:pt x="17998" y="3072"/>
                  </a:lnTo>
                  <a:lnTo>
                    <a:pt x="17858" y="2885"/>
                  </a:lnTo>
                  <a:lnTo>
                    <a:pt x="17706" y="2722"/>
                  </a:lnTo>
                  <a:lnTo>
                    <a:pt x="17542" y="2558"/>
                  </a:lnTo>
                  <a:lnTo>
                    <a:pt x="17379" y="2407"/>
                  </a:lnTo>
                  <a:lnTo>
                    <a:pt x="17204" y="2278"/>
                  </a:lnTo>
                  <a:lnTo>
                    <a:pt x="17028" y="2150"/>
                  </a:lnTo>
                  <a:lnTo>
                    <a:pt x="16841" y="2033"/>
                  </a:lnTo>
                  <a:lnTo>
                    <a:pt x="16655" y="1928"/>
                  </a:lnTo>
                  <a:lnTo>
                    <a:pt x="16468" y="1834"/>
                  </a:lnTo>
                  <a:lnTo>
                    <a:pt x="16269" y="1753"/>
                  </a:lnTo>
                  <a:lnTo>
                    <a:pt x="16082" y="1683"/>
                  </a:lnTo>
                  <a:lnTo>
                    <a:pt x="15895" y="1612"/>
                  </a:lnTo>
                  <a:lnTo>
                    <a:pt x="15697" y="1554"/>
                  </a:lnTo>
                  <a:lnTo>
                    <a:pt x="15335" y="1461"/>
                  </a:lnTo>
                  <a:lnTo>
                    <a:pt x="14973" y="1391"/>
                  </a:lnTo>
                  <a:lnTo>
                    <a:pt x="14646" y="1332"/>
                  </a:lnTo>
                  <a:lnTo>
                    <a:pt x="14342" y="1309"/>
                  </a:lnTo>
                  <a:lnTo>
                    <a:pt x="14074" y="1285"/>
                  </a:lnTo>
                  <a:lnTo>
                    <a:pt x="13548" y="1285"/>
                  </a:lnTo>
                  <a:lnTo>
                    <a:pt x="13408" y="1192"/>
                  </a:lnTo>
                  <a:lnTo>
                    <a:pt x="13233" y="1075"/>
                  </a:lnTo>
                  <a:lnTo>
                    <a:pt x="12999" y="935"/>
                  </a:lnTo>
                  <a:lnTo>
                    <a:pt x="12707" y="772"/>
                  </a:lnTo>
                  <a:lnTo>
                    <a:pt x="12380" y="608"/>
                  </a:lnTo>
                  <a:lnTo>
                    <a:pt x="12006" y="445"/>
                  </a:lnTo>
                  <a:lnTo>
                    <a:pt x="11609" y="293"/>
                  </a:lnTo>
                  <a:lnTo>
                    <a:pt x="11399" y="223"/>
                  </a:lnTo>
                  <a:lnTo>
                    <a:pt x="11177" y="164"/>
                  </a:lnTo>
                  <a:lnTo>
                    <a:pt x="10955" y="106"/>
                  </a:lnTo>
                  <a:lnTo>
                    <a:pt x="10733" y="71"/>
                  </a:lnTo>
                  <a:lnTo>
                    <a:pt x="10511" y="36"/>
                  </a:lnTo>
                  <a:lnTo>
                    <a:pt x="10278" y="12"/>
                  </a:lnTo>
                  <a:lnTo>
                    <a:pt x="10044" y="1"/>
                  </a:lnTo>
                  <a:close/>
                  <a:moveTo>
                    <a:pt x="2768" y="7639"/>
                  </a:moveTo>
                  <a:lnTo>
                    <a:pt x="2593" y="7650"/>
                  </a:lnTo>
                  <a:lnTo>
                    <a:pt x="2418" y="7662"/>
                  </a:lnTo>
                  <a:lnTo>
                    <a:pt x="2149" y="7709"/>
                  </a:lnTo>
                  <a:lnTo>
                    <a:pt x="1892" y="7767"/>
                  </a:lnTo>
                  <a:lnTo>
                    <a:pt x="1635" y="7861"/>
                  </a:lnTo>
                  <a:lnTo>
                    <a:pt x="1402" y="7966"/>
                  </a:lnTo>
                  <a:lnTo>
                    <a:pt x="1180" y="8083"/>
                  </a:lnTo>
                  <a:lnTo>
                    <a:pt x="970" y="8223"/>
                  </a:lnTo>
                  <a:lnTo>
                    <a:pt x="783" y="8386"/>
                  </a:lnTo>
                  <a:lnTo>
                    <a:pt x="608" y="8550"/>
                  </a:lnTo>
                  <a:lnTo>
                    <a:pt x="456" y="8737"/>
                  </a:lnTo>
                  <a:lnTo>
                    <a:pt x="316" y="8935"/>
                  </a:lnTo>
                  <a:lnTo>
                    <a:pt x="211" y="9134"/>
                  </a:lnTo>
                  <a:lnTo>
                    <a:pt x="117" y="9344"/>
                  </a:lnTo>
                  <a:lnTo>
                    <a:pt x="59" y="9566"/>
                  </a:lnTo>
                  <a:lnTo>
                    <a:pt x="12" y="9799"/>
                  </a:lnTo>
                  <a:lnTo>
                    <a:pt x="0" y="10033"/>
                  </a:lnTo>
                  <a:lnTo>
                    <a:pt x="0" y="10150"/>
                  </a:lnTo>
                  <a:lnTo>
                    <a:pt x="12" y="10267"/>
                  </a:lnTo>
                  <a:lnTo>
                    <a:pt x="35" y="10383"/>
                  </a:lnTo>
                  <a:lnTo>
                    <a:pt x="59" y="10500"/>
                  </a:lnTo>
                  <a:lnTo>
                    <a:pt x="117" y="10722"/>
                  </a:lnTo>
                  <a:lnTo>
                    <a:pt x="211" y="10932"/>
                  </a:lnTo>
                  <a:lnTo>
                    <a:pt x="327" y="11131"/>
                  </a:lnTo>
                  <a:lnTo>
                    <a:pt x="468" y="11318"/>
                  </a:lnTo>
                  <a:lnTo>
                    <a:pt x="619" y="11493"/>
                  </a:lnTo>
                  <a:lnTo>
                    <a:pt x="795" y="11656"/>
                  </a:lnTo>
                  <a:lnTo>
                    <a:pt x="993" y="11796"/>
                  </a:lnTo>
                  <a:lnTo>
                    <a:pt x="1192" y="11925"/>
                  </a:lnTo>
                  <a:lnTo>
                    <a:pt x="1414" y="12030"/>
                  </a:lnTo>
                  <a:lnTo>
                    <a:pt x="1647" y="12123"/>
                  </a:lnTo>
                  <a:lnTo>
                    <a:pt x="1892" y="12182"/>
                  </a:lnTo>
                  <a:lnTo>
                    <a:pt x="2149" y="12240"/>
                  </a:lnTo>
                  <a:lnTo>
                    <a:pt x="2418" y="12264"/>
                  </a:lnTo>
                  <a:lnTo>
                    <a:pt x="2687" y="12264"/>
                  </a:lnTo>
                  <a:lnTo>
                    <a:pt x="2955" y="12240"/>
                  </a:lnTo>
                  <a:lnTo>
                    <a:pt x="3130" y="12217"/>
                  </a:lnTo>
                  <a:lnTo>
                    <a:pt x="3294" y="12182"/>
                  </a:lnTo>
                  <a:lnTo>
                    <a:pt x="3457" y="12147"/>
                  </a:lnTo>
                  <a:lnTo>
                    <a:pt x="3609" y="12100"/>
                  </a:lnTo>
                  <a:lnTo>
                    <a:pt x="3761" y="12042"/>
                  </a:lnTo>
                  <a:lnTo>
                    <a:pt x="3913" y="11972"/>
                  </a:lnTo>
                  <a:lnTo>
                    <a:pt x="4053" y="11902"/>
                  </a:lnTo>
                  <a:lnTo>
                    <a:pt x="4181" y="11820"/>
                  </a:lnTo>
                  <a:lnTo>
                    <a:pt x="4322" y="11738"/>
                  </a:lnTo>
                  <a:lnTo>
                    <a:pt x="4438" y="11645"/>
                  </a:lnTo>
                  <a:lnTo>
                    <a:pt x="4555" y="11551"/>
                  </a:lnTo>
                  <a:lnTo>
                    <a:pt x="4672" y="11446"/>
                  </a:lnTo>
                  <a:lnTo>
                    <a:pt x="4777" y="11341"/>
                  </a:lnTo>
                  <a:lnTo>
                    <a:pt x="4871" y="11224"/>
                  </a:lnTo>
                  <a:lnTo>
                    <a:pt x="4952" y="11107"/>
                  </a:lnTo>
                  <a:lnTo>
                    <a:pt x="5034" y="10979"/>
                  </a:lnTo>
                  <a:lnTo>
                    <a:pt x="4800" y="10243"/>
                  </a:lnTo>
                  <a:lnTo>
                    <a:pt x="4590" y="9507"/>
                  </a:lnTo>
                  <a:lnTo>
                    <a:pt x="4403" y="8772"/>
                  </a:lnTo>
                  <a:lnTo>
                    <a:pt x="4310" y="8398"/>
                  </a:lnTo>
                  <a:lnTo>
                    <a:pt x="4228" y="8024"/>
                  </a:lnTo>
                  <a:lnTo>
                    <a:pt x="4380" y="8118"/>
                  </a:lnTo>
                  <a:lnTo>
                    <a:pt x="4520" y="8223"/>
                  </a:lnTo>
                  <a:lnTo>
                    <a:pt x="4660" y="8328"/>
                  </a:lnTo>
                  <a:lnTo>
                    <a:pt x="4660" y="8328"/>
                  </a:lnTo>
                  <a:lnTo>
                    <a:pt x="4567" y="8234"/>
                  </a:lnTo>
                  <a:lnTo>
                    <a:pt x="4438" y="8153"/>
                  </a:lnTo>
                  <a:lnTo>
                    <a:pt x="4310" y="8059"/>
                  </a:lnTo>
                  <a:lnTo>
                    <a:pt x="4181" y="7989"/>
                  </a:lnTo>
                  <a:lnTo>
                    <a:pt x="4041" y="7919"/>
                  </a:lnTo>
                  <a:lnTo>
                    <a:pt x="3901" y="7849"/>
                  </a:lnTo>
                  <a:lnTo>
                    <a:pt x="3749" y="7791"/>
                  </a:lnTo>
                  <a:lnTo>
                    <a:pt x="3598" y="7744"/>
                  </a:lnTo>
                  <a:lnTo>
                    <a:pt x="3434" y="7709"/>
                  </a:lnTo>
                  <a:lnTo>
                    <a:pt x="3271" y="7674"/>
                  </a:lnTo>
                  <a:lnTo>
                    <a:pt x="3107" y="7662"/>
                  </a:lnTo>
                  <a:lnTo>
                    <a:pt x="2943" y="7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665;p21">
              <a:extLst>
                <a:ext uri="{FF2B5EF4-FFF2-40B4-BE49-F238E27FC236}">
                  <a16:creationId xmlns:a16="http://schemas.microsoft.com/office/drawing/2014/main" id="{8750730E-945D-4F47-880C-8326B3D55A48}"/>
                </a:ext>
              </a:extLst>
            </p:cNvPr>
            <p:cNvSpPr/>
            <p:nvPr/>
          </p:nvSpPr>
          <p:spPr>
            <a:xfrm>
              <a:off x="4869738" y="1278137"/>
              <a:ext cx="49926" cy="50250"/>
            </a:xfrm>
            <a:custGeom>
              <a:avLst/>
              <a:gdLst/>
              <a:ahLst/>
              <a:cxnLst/>
              <a:rect l="l" t="t" r="r" b="b"/>
              <a:pathLst>
                <a:path w="1695" h="1706" extrusionOk="0">
                  <a:moveTo>
                    <a:pt x="176" y="0"/>
                  </a:moveTo>
                  <a:lnTo>
                    <a:pt x="106" y="12"/>
                  </a:lnTo>
                  <a:lnTo>
                    <a:pt x="59" y="47"/>
                  </a:lnTo>
                  <a:lnTo>
                    <a:pt x="13" y="94"/>
                  </a:lnTo>
                  <a:lnTo>
                    <a:pt x="1" y="152"/>
                  </a:lnTo>
                  <a:lnTo>
                    <a:pt x="1" y="222"/>
                  </a:lnTo>
                  <a:lnTo>
                    <a:pt x="36" y="281"/>
                  </a:lnTo>
                  <a:lnTo>
                    <a:pt x="83" y="316"/>
                  </a:lnTo>
                  <a:lnTo>
                    <a:pt x="340" y="467"/>
                  </a:lnTo>
                  <a:lnTo>
                    <a:pt x="503" y="572"/>
                  </a:lnTo>
                  <a:lnTo>
                    <a:pt x="667" y="689"/>
                  </a:lnTo>
                  <a:lnTo>
                    <a:pt x="900" y="888"/>
                  </a:lnTo>
                  <a:lnTo>
                    <a:pt x="1017" y="993"/>
                  </a:lnTo>
                  <a:lnTo>
                    <a:pt x="1110" y="1098"/>
                  </a:lnTo>
                  <a:lnTo>
                    <a:pt x="1204" y="1215"/>
                  </a:lnTo>
                  <a:lnTo>
                    <a:pt x="1274" y="1332"/>
                  </a:lnTo>
                  <a:lnTo>
                    <a:pt x="1332" y="1448"/>
                  </a:lnTo>
                  <a:lnTo>
                    <a:pt x="1367" y="1565"/>
                  </a:lnTo>
                  <a:lnTo>
                    <a:pt x="1391" y="1624"/>
                  </a:lnTo>
                  <a:lnTo>
                    <a:pt x="1426" y="1659"/>
                  </a:lnTo>
                  <a:lnTo>
                    <a:pt x="1472" y="1694"/>
                  </a:lnTo>
                  <a:lnTo>
                    <a:pt x="1531" y="1705"/>
                  </a:lnTo>
                  <a:lnTo>
                    <a:pt x="1566" y="1694"/>
                  </a:lnTo>
                  <a:lnTo>
                    <a:pt x="1624" y="1670"/>
                  </a:lnTo>
                  <a:lnTo>
                    <a:pt x="1671" y="1624"/>
                  </a:lnTo>
                  <a:lnTo>
                    <a:pt x="1694" y="1565"/>
                  </a:lnTo>
                  <a:lnTo>
                    <a:pt x="1694" y="1507"/>
                  </a:lnTo>
                  <a:lnTo>
                    <a:pt x="1648" y="1343"/>
                  </a:lnTo>
                  <a:lnTo>
                    <a:pt x="1577" y="1203"/>
                  </a:lnTo>
                  <a:lnTo>
                    <a:pt x="1496" y="1051"/>
                  </a:lnTo>
                  <a:lnTo>
                    <a:pt x="1391" y="923"/>
                  </a:lnTo>
                  <a:lnTo>
                    <a:pt x="1286" y="794"/>
                  </a:lnTo>
                  <a:lnTo>
                    <a:pt x="1157" y="666"/>
                  </a:lnTo>
                  <a:lnTo>
                    <a:pt x="1029" y="549"/>
                  </a:lnTo>
                  <a:lnTo>
                    <a:pt x="900" y="444"/>
                  </a:lnTo>
                  <a:lnTo>
                    <a:pt x="655" y="281"/>
                  </a:lnTo>
                  <a:lnTo>
                    <a:pt x="456" y="140"/>
                  </a:lnTo>
                  <a:lnTo>
                    <a:pt x="234" y="2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666;p21">
              <a:extLst>
                <a:ext uri="{FF2B5EF4-FFF2-40B4-BE49-F238E27FC236}">
                  <a16:creationId xmlns:a16="http://schemas.microsoft.com/office/drawing/2014/main" id="{CB915906-46E2-40BE-89AE-8BB93B6C50E9}"/>
                </a:ext>
              </a:extLst>
            </p:cNvPr>
            <p:cNvSpPr/>
            <p:nvPr/>
          </p:nvSpPr>
          <p:spPr>
            <a:xfrm>
              <a:off x="5056196" y="1342469"/>
              <a:ext cx="57820" cy="65714"/>
            </a:xfrm>
            <a:custGeom>
              <a:avLst/>
              <a:gdLst/>
              <a:ahLst/>
              <a:cxnLst/>
              <a:rect l="l" t="t" r="r" b="b"/>
              <a:pathLst>
                <a:path w="1963" h="2231" extrusionOk="0">
                  <a:moveTo>
                    <a:pt x="1204" y="0"/>
                  </a:moveTo>
                  <a:lnTo>
                    <a:pt x="1145" y="24"/>
                  </a:lnTo>
                  <a:lnTo>
                    <a:pt x="1087" y="59"/>
                  </a:lnTo>
                  <a:lnTo>
                    <a:pt x="1052" y="105"/>
                  </a:lnTo>
                  <a:lnTo>
                    <a:pt x="1040" y="164"/>
                  </a:lnTo>
                  <a:lnTo>
                    <a:pt x="1052" y="234"/>
                  </a:lnTo>
                  <a:lnTo>
                    <a:pt x="1262" y="748"/>
                  </a:lnTo>
                  <a:lnTo>
                    <a:pt x="1449" y="1226"/>
                  </a:lnTo>
                  <a:lnTo>
                    <a:pt x="1578" y="1589"/>
                  </a:lnTo>
                  <a:lnTo>
                    <a:pt x="1613" y="1717"/>
                  </a:lnTo>
                  <a:lnTo>
                    <a:pt x="1636" y="1787"/>
                  </a:lnTo>
                  <a:lnTo>
                    <a:pt x="1613" y="1834"/>
                  </a:lnTo>
                  <a:lnTo>
                    <a:pt x="1589" y="1857"/>
                  </a:lnTo>
                  <a:lnTo>
                    <a:pt x="1566" y="1880"/>
                  </a:lnTo>
                  <a:lnTo>
                    <a:pt x="1519" y="1892"/>
                  </a:lnTo>
                  <a:lnTo>
                    <a:pt x="1449" y="1904"/>
                  </a:lnTo>
                  <a:lnTo>
                    <a:pt x="1344" y="1904"/>
                  </a:lnTo>
                  <a:lnTo>
                    <a:pt x="1215" y="1892"/>
                  </a:lnTo>
                  <a:lnTo>
                    <a:pt x="1040" y="1845"/>
                  </a:lnTo>
                  <a:lnTo>
                    <a:pt x="818" y="1787"/>
                  </a:lnTo>
                  <a:lnTo>
                    <a:pt x="561" y="1682"/>
                  </a:lnTo>
                  <a:lnTo>
                    <a:pt x="234" y="1542"/>
                  </a:lnTo>
                  <a:lnTo>
                    <a:pt x="176" y="1518"/>
                  </a:lnTo>
                  <a:lnTo>
                    <a:pt x="118" y="1530"/>
                  </a:lnTo>
                  <a:lnTo>
                    <a:pt x="59" y="1565"/>
                  </a:lnTo>
                  <a:lnTo>
                    <a:pt x="24" y="1612"/>
                  </a:lnTo>
                  <a:lnTo>
                    <a:pt x="1" y="1682"/>
                  </a:lnTo>
                  <a:lnTo>
                    <a:pt x="13" y="1740"/>
                  </a:lnTo>
                  <a:lnTo>
                    <a:pt x="48" y="1799"/>
                  </a:lnTo>
                  <a:lnTo>
                    <a:pt x="94" y="1834"/>
                  </a:lnTo>
                  <a:lnTo>
                    <a:pt x="491" y="2009"/>
                  </a:lnTo>
                  <a:lnTo>
                    <a:pt x="678" y="2079"/>
                  </a:lnTo>
                  <a:lnTo>
                    <a:pt x="842" y="2137"/>
                  </a:lnTo>
                  <a:lnTo>
                    <a:pt x="994" y="2184"/>
                  </a:lnTo>
                  <a:lnTo>
                    <a:pt x="1145" y="2207"/>
                  </a:lnTo>
                  <a:lnTo>
                    <a:pt x="1274" y="2231"/>
                  </a:lnTo>
                  <a:lnTo>
                    <a:pt x="1484" y="2231"/>
                  </a:lnTo>
                  <a:lnTo>
                    <a:pt x="1566" y="2219"/>
                  </a:lnTo>
                  <a:lnTo>
                    <a:pt x="1648" y="2196"/>
                  </a:lnTo>
                  <a:lnTo>
                    <a:pt x="1718" y="2172"/>
                  </a:lnTo>
                  <a:lnTo>
                    <a:pt x="1788" y="2126"/>
                  </a:lnTo>
                  <a:lnTo>
                    <a:pt x="1858" y="2067"/>
                  </a:lnTo>
                  <a:lnTo>
                    <a:pt x="1893" y="2021"/>
                  </a:lnTo>
                  <a:lnTo>
                    <a:pt x="1916" y="1974"/>
                  </a:lnTo>
                  <a:lnTo>
                    <a:pt x="1940" y="1916"/>
                  </a:lnTo>
                  <a:lnTo>
                    <a:pt x="1963" y="1845"/>
                  </a:lnTo>
                  <a:lnTo>
                    <a:pt x="1963" y="1822"/>
                  </a:lnTo>
                  <a:lnTo>
                    <a:pt x="1963" y="1775"/>
                  </a:lnTo>
                  <a:lnTo>
                    <a:pt x="1940" y="1682"/>
                  </a:lnTo>
                  <a:lnTo>
                    <a:pt x="1905" y="1542"/>
                  </a:lnTo>
                  <a:lnTo>
                    <a:pt x="1834" y="1320"/>
                  </a:lnTo>
                  <a:lnTo>
                    <a:pt x="1729" y="1028"/>
                  </a:lnTo>
                  <a:lnTo>
                    <a:pt x="1566" y="619"/>
                  </a:lnTo>
                  <a:lnTo>
                    <a:pt x="1356" y="105"/>
                  </a:lnTo>
                  <a:lnTo>
                    <a:pt x="1321" y="59"/>
                  </a:lnTo>
                  <a:lnTo>
                    <a:pt x="1274" y="24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667;p21">
              <a:extLst>
                <a:ext uri="{FF2B5EF4-FFF2-40B4-BE49-F238E27FC236}">
                  <a16:creationId xmlns:a16="http://schemas.microsoft.com/office/drawing/2014/main" id="{388EF8D3-EE6F-408E-8C57-28100276FC46}"/>
                </a:ext>
              </a:extLst>
            </p:cNvPr>
            <p:cNvSpPr/>
            <p:nvPr/>
          </p:nvSpPr>
          <p:spPr>
            <a:xfrm>
              <a:off x="5013543" y="1301172"/>
              <a:ext cx="26510" cy="25155"/>
            </a:xfrm>
            <a:custGeom>
              <a:avLst/>
              <a:gdLst/>
              <a:ahLst/>
              <a:cxnLst/>
              <a:rect l="l" t="t" r="r" b="b"/>
              <a:pathLst>
                <a:path w="900" h="854" extrusionOk="0">
                  <a:moveTo>
                    <a:pt x="690" y="1"/>
                  </a:moveTo>
                  <a:lnTo>
                    <a:pt x="47" y="561"/>
                  </a:lnTo>
                  <a:lnTo>
                    <a:pt x="12" y="620"/>
                  </a:lnTo>
                  <a:lnTo>
                    <a:pt x="1" y="678"/>
                  </a:lnTo>
                  <a:lnTo>
                    <a:pt x="1" y="736"/>
                  </a:lnTo>
                  <a:lnTo>
                    <a:pt x="36" y="795"/>
                  </a:lnTo>
                  <a:lnTo>
                    <a:pt x="59" y="818"/>
                  </a:lnTo>
                  <a:lnTo>
                    <a:pt x="94" y="842"/>
                  </a:lnTo>
                  <a:lnTo>
                    <a:pt x="129" y="853"/>
                  </a:lnTo>
                  <a:lnTo>
                    <a:pt x="164" y="853"/>
                  </a:lnTo>
                  <a:lnTo>
                    <a:pt x="223" y="842"/>
                  </a:lnTo>
                  <a:lnTo>
                    <a:pt x="269" y="807"/>
                  </a:lnTo>
                  <a:lnTo>
                    <a:pt x="900" y="258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668;p21">
              <a:extLst>
                <a:ext uri="{FF2B5EF4-FFF2-40B4-BE49-F238E27FC236}">
                  <a16:creationId xmlns:a16="http://schemas.microsoft.com/office/drawing/2014/main" id="{5E149EA7-2E55-4815-A34F-7146283692EC}"/>
                </a:ext>
              </a:extLst>
            </p:cNvPr>
            <p:cNvSpPr/>
            <p:nvPr/>
          </p:nvSpPr>
          <p:spPr>
            <a:xfrm>
              <a:off x="5115020" y="1301525"/>
              <a:ext cx="27216" cy="24448"/>
            </a:xfrm>
            <a:custGeom>
              <a:avLst/>
              <a:gdLst/>
              <a:ahLst/>
              <a:cxnLst/>
              <a:rect l="l" t="t" r="r" b="b"/>
              <a:pathLst>
                <a:path w="924" h="830" extrusionOk="0">
                  <a:moveTo>
                    <a:pt x="211" y="0"/>
                  </a:moveTo>
                  <a:lnTo>
                    <a:pt x="1" y="257"/>
                  </a:lnTo>
                  <a:lnTo>
                    <a:pt x="655" y="795"/>
                  </a:lnTo>
                  <a:lnTo>
                    <a:pt x="713" y="818"/>
                  </a:lnTo>
                  <a:lnTo>
                    <a:pt x="760" y="830"/>
                  </a:lnTo>
                  <a:lnTo>
                    <a:pt x="795" y="818"/>
                  </a:lnTo>
                  <a:lnTo>
                    <a:pt x="830" y="806"/>
                  </a:lnTo>
                  <a:lnTo>
                    <a:pt x="865" y="795"/>
                  </a:lnTo>
                  <a:lnTo>
                    <a:pt x="889" y="771"/>
                  </a:lnTo>
                  <a:lnTo>
                    <a:pt x="924" y="713"/>
                  </a:lnTo>
                  <a:lnTo>
                    <a:pt x="924" y="643"/>
                  </a:lnTo>
                  <a:lnTo>
                    <a:pt x="912" y="584"/>
                  </a:lnTo>
                  <a:lnTo>
                    <a:pt x="865" y="5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669;p21">
              <a:extLst>
                <a:ext uri="{FF2B5EF4-FFF2-40B4-BE49-F238E27FC236}">
                  <a16:creationId xmlns:a16="http://schemas.microsoft.com/office/drawing/2014/main" id="{A00FAC7A-F9A6-42B8-9D73-4418A3659368}"/>
                </a:ext>
              </a:extLst>
            </p:cNvPr>
            <p:cNvSpPr/>
            <p:nvPr/>
          </p:nvSpPr>
          <p:spPr>
            <a:xfrm>
              <a:off x="5041055" y="1427097"/>
              <a:ext cx="52342" cy="14138"/>
            </a:xfrm>
            <a:custGeom>
              <a:avLst/>
              <a:gdLst/>
              <a:ahLst/>
              <a:cxnLst/>
              <a:rect l="l" t="t" r="r" b="b"/>
              <a:pathLst>
                <a:path w="1777" h="480" extrusionOk="0">
                  <a:moveTo>
                    <a:pt x="1741" y="0"/>
                  </a:moveTo>
                  <a:lnTo>
                    <a:pt x="1099" y="59"/>
                  </a:lnTo>
                  <a:lnTo>
                    <a:pt x="153" y="152"/>
                  </a:lnTo>
                  <a:lnTo>
                    <a:pt x="94" y="164"/>
                  </a:lnTo>
                  <a:lnTo>
                    <a:pt x="36" y="210"/>
                  </a:lnTo>
                  <a:lnTo>
                    <a:pt x="13" y="257"/>
                  </a:lnTo>
                  <a:lnTo>
                    <a:pt x="1" y="327"/>
                  </a:lnTo>
                  <a:lnTo>
                    <a:pt x="13" y="386"/>
                  </a:lnTo>
                  <a:lnTo>
                    <a:pt x="59" y="432"/>
                  </a:lnTo>
                  <a:lnTo>
                    <a:pt x="106" y="467"/>
                  </a:lnTo>
                  <a:lnTo>
                    <a:pt x="164" y="479"/>
                  </a:lnTo>
                  <a:lnTo>
                    <a:pt x="176" y="479"/>
                  </a:lnTo>
                  <a:lnTo>
                    <a:pt x="1122" y="397"/>
                  </a:lnTo>
                  <a:lnTo>
                    <a:pt x="1776" y="327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421A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670;p21">
              <a:extLst>
                <a:ext uri="{FF2B5EF4-FFF2-40B4-BE49-F238E27FC236}">
                  <a16:creationId xmlns:a16="http://schemas.microsoft.com/office/drawing/2014/main" id="{82F6915A-B320-4739-A2FE-F4B63ACD0928}"/>
                </a:ext>
              </a:extLst>
            </p:cNvPr>
            <p:cNvSpPr/>
            <p:nvPr/>
          </p:nvSpPr>
          <p:spPr>
            <a:xfrm>
              <a:off x="5018374" y="1344531"/>
              <a:ext cx="18586" cy="27894"/>
            </a:xfrm>
            <a:custGeom>
              <a:avLst/>
              <a:gdLst/>
              <a:ahLst/>
              <a:cxnLst/>
              <a:rect l="l" t="t" r="r" b="b"/>
              <a:pathLst>
                <a:path w="631" h="947" extrusionOk="0">
                  <a:moveTo>
                    <a:pt x="315" y="0"/>
                  </a:moveTo>
                  <a:lnTo>
                    <a:pt x="245" y="12"/>
                  </a:lnTo>
                  <a:lnTo>
                    <a:pt x="187" y="35"/>
                  </a:lnTo>
                  <a:lnTo>
                    <a:pt x="140" y="82"/>
                  </a:lnTo>
                  <a:lnTo>
                    <a:pt x="94" y="140"/>
                  </a:lnTo>
                  <a:lnTo>
                    <a:pt x="47" y="210"/>
                  </a:lnTo>
                  <a:lnTo>
                    <a:pt x="24" y="292"/>
                  </a:lnTo>
                  <a:lnTo>
                    <a:pt x="0" y="374"/>
                  </a:lnTo>
                  <a:lnTo>
                    <a:pt x="0" y="479"/>
                  </a:lnTo>
                  <a:lnTo>
                    <a:pt x="0" y="573"/>
                  </a:lnTo>
                  <a:lnTo>
                    <a:pt x="24" y="654"/>
                  </a:lnTo>
                  <a:lnTo>
                    <a:pt x="47" y="736"/>
                  </a:lnTo>
                  <a:lnTo>
                    <a:pt x="94" y="806"/>
                  </a:lnTo>
                  <a:lnTo>
                    <a:pt x="140" y="864"/>
                  </a:lnTo>
                  <a:lnTo>
                    <a:pt x="187" y="911"/>
                  </a:lnTo>
                  <a:lnTo>
                    <a:pt x="245" y="946"/>
                  </a:lnTo>
                  <a:lnTo>
                    <a:pt x="374" y="946"/>
                  </a:lnTo>
                  <a:lnTo>
                    <a:pt x="432" y="911"/>
                  </a:lnTo>
                  <a:lnTo>
                    <a:pt x="491" y="864"/>
                  </a:lnTo>
                  <a:lnTo>
                    <a:pt x="537" y="806"/>
                  </a:lnTo>
                  <a:lnTo>
                    <a:pt x="572" y="736"/>
                  </a:lnTo>
                  <a:lnTo>
                    <a:pt x="607" y="654"/>
                  </a:lnTo>
                  <a:lnTo>
                    <a:pt x="619" y="573"/>
                  </a:lnTo>
                  <a:lnTo>
                    <a:pt x="631" y="479"/>
                  </a:lnTo>
                  <a:lnTo>
                    <a:pt x="619" y="374"/>
                  </a:lnTo>
                  <a:lnTo>
                    <a:pt x="607" y="292"/>
                  </a:lnTo>
                  <a:lnTo>
                    <a:pt x="572" y="210"/>
                  </a:lnTo>
                  <a:lnTo>
                    <a:pt x="537" y="140"/>
                  </a:lnTo>
                  <a:lnTo>
                    <a:pt x="491" y="82"/>
                  </a:lnTo>
                  <a:lnTo>
                    <a:pt x="432" y="35"/>
                  </a:lnTo>
                  <a:lnTo>
                    <a:pt x="374" y="1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671;p21">
              <a:extLst>
                <a:ext uri="{FF2B5EF4-FFF2-40B4-BE49-F238E27FC236}">
                  <a16:creationId xmlns:a16="http://schemas.microsoft.com/office/drawing/2014/main" id="{0F38DA0F-B872-4DA5-ADB3-5CD52D6DEF09}"/>
                </a:ext>
              </a:extLst>
            </p:cNvPr>
            <p:cNvSpPr/>
            <p:nvPr/>
          </p:nvSpPr>
          <p:spPr>
            <a:xfrm>
              <a:off x="5118466" y="1344531"/>
              <a:ext cx="18616" cy="27894"/>
            </a:xfrm>
            <a:custGeom>
              <a:avLst/>
              <a:gdLst/>
              <a:ahLst/>
              <a:cxnLst/>
              <a:rect l="l" t="t" r="r" b="b"/>
              <a:pathLst>
                <a:path w="632" h="947" extrusionOk="0">
                  <a:moveTo>
                    <a:pt x="316" y="0"/>
                  </a:moveTo>
                  <a:lnTo>
                    <a:pt x="258" y="12"/>
                  </a:lnTo>
                  <a:lnTo>
                    <a:pt x="199" y="35"/>
                  </a:lnTo>
                  <a:lnTo>
                    <a:pt x="141" y="82"/>
                  </a:lnTo>
                  <a:lnTo>
                    <a:pt x="94" y="140"/>
                  </a:lnTo>
                  <a:lnTo>
                    <a:pt x="59" y="210"/>
                  </a:lnTo>
                  <a:lnTo>
                    <a:pt x="24" y="292"/>
                  </a:lnTo>
                  <a:lnTo>
                    <a:pt x="12" y="374"/>
                  </a:lnTo>
                  <a:lnTo>
                    <a:pt x="1" y="479"/>
                  </a:lnTo>
                  <a:lnTo>
                    <a:pt x="12" y="573"/>
                  </a:lnTo>
                  <a:lnTo>
                    <a:pt x="24" y="654"/>
                  </a:lnTo>
                  <a:lnTo>
                    <a:pt x="59" y="736"/>
                  </a:lnTo>
                  <a:lnTo>
                    <a:pt x="94" y="806"/>
                  </a:lnTo>
                  <a:lnTo>
                    <a:pt x="141" y="864"/>
                  </a:lnTo>
                  <a:lnTo>
                    <a:pt x="199" y="911"/>
                  </a:lnTo>
                  <a:lnTo>
                    <a:pt x="258" y="946"/>
                  </a:lnTo>
                  <a:lnTo>
                    <a:pt x="386" y="946"/>
                  </a:lnTo>
                  <a:lnTo>
                    <a:pt x="445" y="911"/>
                  </a:lnTo>
                  <a:lnTo>
                    <a:pt x="491" y="864"/>
                  </a:lnTo>
                  <a:lnTo>
                    <a:pt x="538" y="806"/>
                  </a:lnTo>
                  <a:lnTo>
                    <a:pt x="585" y="736"/>
                  </a:lnTo>
                  <a:lnTo>
                    <a:pt x="608" y="654"/>
                  </a:lnTo>
                  <a:lnTo>
                    <a:pt x="631" y="573"/>
                  </a:lnTo>
                  <a:lnTo>
                    <a:pt x="631" y="479"/>
                  </a:lnTo>
                  <a:lnTo>
                    <a:pt x="631" y="374"/>
                  </a:lnTo>
                  <a:lnTo>
                    <a:pt x="608" y="292"/>
                  </a:lnTo>
                  <a:lnTo>
                    <a:pt x="585" y="210"/>
                  </a:lnTo>
                  <a:lnTo>
                    <a:pt x="538" y="140"/>
                  </a:lnTo>
                  <a:lnTo>
                    <a:pt x="491" y="82"/>
                  </a:lnTo>
                  <a:lnTo>
                    <a:pt x="445" y="35"/>
                  </a:lnTo>
                  <a:lnTo>
                    <a:pt x="386" y="12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5A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672;p21">
              <a:extLst>
                <a:ext uri="{FF2B5EF4-FFF2-40B4-BE49-F238E27FC236}">
                  <a16:creationId xmlns:a16="http://schemas.microsoft.com/office/drawing/2014/main" id="{DDFA4CF1-2795-4FA2-ABC8-15AB5AC3EBF8}"/>
                </a:ext>
              </a:extLst>
            </p:cNvPr>
            <p:cNvSpPr/>
            <p:nvPr/>
          </p:nvSpPr>
          <p:spPr>
            <a:xfrm>
              <a:off x="5010450" y="1380644"/>
              <a:ext cx="29602" cy="10692"/>
            </a:xfrm>
            <a:custGeom>
              <a:avLst/>
              <a:gdLst/>
              <a:ahLst/>
              <a:cxnLst/>
              <a:rect l="l" t="t" r="r" b="b"/>
              <a:pathLst>
                <a:path w="1005" h="363" extrusionOk="0">
                  <a:moveTo>
                    <a:pt x="853" y="1"/>
                  </a:moveTo>
                  <a:lnTo>
                    <a:pt x="830" y="24"/>
                  </a:lnTo>
                  <a:lnTo>
                    <a:pt x="748" y="82"/>
                  </a:lnTo>
                  <a:lnTo>
                    <a:pt x="666" y="129"/>
                  </a:lnTo>
                  <a:lnTo>
                    <a:pt x="561" y="152"/>
                  </a:lnTo>
                  <a:lnTo>
                    <a:pt x="468" y="164"/>
                  </a:lnTo>
                  <a:lnTo>
                    <a:pt x="269" y="164"/>
                  </a:lnTo>
                  <a:lnTo>
                    <a:pt x="117" y="141"/>
                  </a:lnTo>
                  <a:lnTo>
                    <a:pt x="82" y="141"/>
                  </a:lnTo>
                  <a:lnTo>
                    <a:pt x="47" y="152"/>
                  </a:lnTo>
                  <a:lnTo>
                    <a:pt x="12" y="176"/>
                  </a:lnTo>
                  <a:lnTo>
                    <a:pt x="1" y="222"/>
                  </a:lnTo>
                  <a:lnTo>
                    <a:pt x="1" y="257"/>
                  </a:lnTo>
                  <a:lnTo>
                    <a:pt x="12" y="293"/>
                  </a:lnTo>
                  <a:lnTo>
                    <a:pt x="36" y="316"/>
                  </a:lnTo>
                  <a:lnTo>
                    <a:pt x="82" y="339"/>
                  </a:lnTo>
                  <a:lnTo>
                    <a:pt x="176" y="351"/>
                  </a:lnTo>
                  <a:lnTo>
                    <a:pt x="269" y="363"/>
                  </a:lnTo>
                  <a:lnTo>
                    <a:pt x="538" y="363"/>
                  </a:lnTo>
                  <a:lnTo>
                    <a:pt x="690" y="328"/>
                  </a:lnTo>
                  <a:lnTo>
                    <a:pt x="771" y="304"/>
                  </a:lnTo>
                  <a:lnTo>
                    <a:pt x="841" y="269"/>
                  </a:lnTo>
                  <a:lnTo>
                    <a:pt x="911" y="222"/>
                  </a:lnTo>
                  <a:lnTo>
                    <a:pt x="970" y="164"/>
                  </a:lnTo>
                  <a:lnTo>
                    <a:pt x="993" y="129"/>
                  </a:lnTo>
                  <a:lnTo>
                    <a:pt x="1005" y="94"/>
                  </a:lnTo>
                  <a:lnTo>
                    <a:pt x="993" y="59"/>
                  </a:lnTo>
                  <a:lnTo>
                    <a:pt x="970" y="24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272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673;p21">
              <a:extLst>
                <a:ext uri="{FF2B5EF4-FFF2-40B4-BE49-F238E27FC236}">
                  <a16:creationId xmlns:a16="http://schemas.microsoft.com/office/drawing/2014/main" id="{CD9D7D7B-5431-4324-A97C-1D792CB281B0}"/>
                </a:ext>
              </a:extLst>
            </p:cNvPr>
            <p:cNvSpPr/>
            <p:nvPr/>
          </p:nvSpPr>
          <p:spPr>
            <a:xfrm>
              <a:off x="5115727" y="1380644"/>
              <a:ext cx="17555" cy="15169"/>
            </a:xfrm>
            <a:custGeom>
              <a:avLst/>
              <a:gdLst/>
              <a:ahLst/>
              <a:cxnLst/>
              <a:rect l="l" t="t" r="r" b="b"/>
              <a:pathLst>
                <a:path w="596" h="515" extrusionOk="0">
                  <a:moveTo>
                    <a:pt x="82" y="1"/>
                  </a:moveTo>
                  <a:lnTo>
                    <a:pt x="47" y="12"/>
                  </a:lnTo>
                  <a:lnTo>
                    <a:pt x="12" y="36"/>
                  </a:lnTo>
                  <a:lnTo>
                    <a:pt x="0" y="71"/>
                  </a:lnTo>
                  <a:lnTo>
                    <a:pt x="0" y="106"/>
                  </a:lnTo>
                  <a:lnTo>
                    <a:pt x="12" y="141"/>
                  </a:lnTo>
                  <a:lnTo>
                    <a:pt x="47" y="222"/>
                  </a:lnTo>
                  <a:lnTo>
                    <a:pt x="94" y="281"/>
                  </a:lnTo>
                  <a:lnTo>
                    <a:pt x="152" y="351"/>
                  </a:lnTo>
                  <a:lnTo>
                    <a:pt x="222" y="409"/>
                  </a:lnTo>
                  <a:lnTo>
                    <a:pt x="304" y="468"/>
                  </a:lnTo>
                  <a:lnTo>
                    <a:pt x="397" y="503"/>
                  </a:lnTo>
                  <a:lnTo>
                    <a:pt x="444" y="514"/>
                  </a:lnTo>
                  <a:lnTo>
                    <a:pt x="526" y="514"/>
                  </a:lnTo>
                  <a:lnTo>
                    <a:pt x="561" y="491"/>
                  </a:lnTo>
                  <a:lnTo>
                    <a:pt x="584" y="456"/>
                  </a:lnTo>
                  <a:lnTo>
                    <a:pt x="596" y="421"/>
                  </a:lnTo>
                  <a:lnTo>
                    <a:pt x="584" y="374"/>
                  </a:lnTo>
                  <a:lnTo>
                    <a:pt x="561" y="351"/>
                  </a:lnTo>
                  <a:lnTo>
                    <a:pt x="526" y="328"/>
                  </a:lnTo>
                  <a:lnTo>
                    <a:pt x="491" y="316"/>
                  </a:lnTo>
                  <a:lnTo>
                    <a:pt x="444" y="304"/>
                  </a:lnTo>
                  <a:lnTo>
                    <a:pt x="397" y="281"/>
                  </a:lnTo>
                  <a:lnTo>
                    <a:pt x="351" y="246"/>
                  </a:lnTo>
                  <a:lnTo>
                    <a:pt x="304" y="211"/>
                  </a:lnTo>
                  <a:lnTo>
                    <a:pt x="234" y="117"/>
                  </a:lnTo>
                  <a:lnTo>
                    <a:pt x="187" y="47"/>
                  </a:lnTo>
                  <a:lnTo>
                    <a:pt x="164" y="2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E272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8536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382" y="365126"/>
            <a:ext cx="7497417" cy="946584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02060"/>
                </a:solidFill>
                <a:latin typeface="+mn-lt"/>
              </a:rPr>
              <a:t>Izraženost stresa (2020.-2023.)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8872" y="2348497"/>
          <a:ext cx="2466127" cy="258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191" y="1753866"/>
            <a:ext cx="144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Svibanj 2020.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M=</a:t>
            </a: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7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08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8095" y="5568226"/>
            <a:ext cx="164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= preselili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= ostali kod kuće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4C02B-9546-B3DC-5726-A980515943CB}"/>
              </a:ext>
            </a:extLst>
          </p:cNvPr>
          <p:cNvSpPr txBox="1"/>
          <p:nvPr/>
        </p:nvSpPr>
        <p:spPr>
          <a:xfrm>
            <a:off x="554238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3C52F4-AC62-F8F1-8304-E031AB5D7214}"/>
              </a:ext>
            </a:extLst>
          </p:cNvPr>
          <p:cNvGraphicFramePr/>
          <p:nvPr>
            <p:extLst/>
          </p:nvPr>
        </p:nvGraphicFramePr>
        <p:xfrm>
          <a:off x="7840048" y="2517966"/>
          <a:ext cx="2466127" cy="256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432C1DC-DD7A-5724-6C1C-7796773C0A37}"/>
              </a:ext>
            </a:extLst>
          </p:cNvPr>
          <p:cNvSpPr txBox="1"/>
          <p:nvPr/>
        </p:nvSpPr>
        <p:spPr>
          <a:xfrm>
            <a:off x="8015020" y="1742213"/>
            <a:ext cx="15255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Svibanj 2023.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52CE0-8F2E-8CCF-C948-341ECE8E3F9C}"/>
              </a:ext>
            </a:extLst>
          </p:cNvPr>
          <p:cNvSpPr/>
          <p:nvPr/>
        </p:nvSpPr>
        <p:spPr>
          <a:xfrm>
            <a:off x="6361697" y="5303375"/>
            <a:ext cx="152845" cy="152845"/>
          </a:xfrm>
          <a:prstGeom prst="rect">
            <a:avLst/>
          </a:prstGeom>
          <a:solidFill>
            <a:srgbClr val="DA6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6398F-2BCF-A4CC-2C35-2534C817F3A0}"/>
              </a:ext>
            </a:extLst>
          </p:cNvPr>
          <p:cNvSpPr/>
          <p:nvPr/>
        </p:nvSpPr>
        <p:spPr>
          <a:xfrm>
            <a:off x="5248595" y="5303375"/>
            <a:ext cx="152845" cy="152845"/>
          </a:xfrm>
          <a:prstGeom prst="rect">
            <a:avLst/>
          </a:prstGeom>
          <a:solidFill>
            <a:srgbClr val="4E7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FE89A8-2804-359E-4034-8F375AC0189D}"/>
              </a:ext>
            </a:extLst>
          </p:cNvPr>
          <p:cNvSpPr/>
          <p:nvPr/>
        </p:nvSpPr>
        <p:spPr>
          <a:xfrm>
            <a:off x="4372372" y="5303375"/>
            <a:ext cx="152845" cy="152845"/>
          </a:xfrm>
          <a:prstGeom prst="rect">
            <a:avLst/>
          </a:prstGeom>
          <a:solidFill>
            <a:srgbClr val="769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5B77A5-F097-6399-CEE0-859002A588CD}"/>
              </a:ext>
            </a:extLst>
          </p:cNvPr>
          <p:cNvSpPr/>
          <p:nvPr/>
        </p:nvSpPr>
        <p:spPr>
          <a:xfrm>
            <a:off x="3458151" y="5303375"/>
            <a:ext cx="152845" cy="152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458310-81E9-3297-E3E6-6F3FB3896D70}"/>
              </a:ext>
            </a:extLst>
          </p:cNvPr>
          <p:cNvSpPr txBox="1"/>
          <p:nvPr/>
        </p:nvSpPr>
        <p:spPr>
          <a:xfrm>
            <a:off x="7230455" y="5210083"/>
            <a:ext cx="107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ekstremna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05BE84-2638-DD17-7188-CCB20F49BA63}"/>
              </a:ext>
            </a:extLst>
          </p:cNvPr>
          <p:cNvSpPr txBox="1"/>
          <p:nvPr/>
        </p:nvSpPr>
        <p:spPr>
          <a:xfrm>
            <a:off x="3610997" y="5210082"/>
            <a:ext cx="59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DF16-5B54-BB39-28B4-8CA7FB0DBA94}"/>
              </a:ext>
            </a:extLst>
          </p:cNvPr>
          <p:cNvSpPr txBox="1"/>
          <p:nvPr/>
        </p:nvSpPr>
        <p:spPr>
          <a:xfrm>
            <a:off x="4524446" y="5217351"/>
            <a:ext cx="64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blaga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B71C2-8A23-28F8-9C70-860416C9DC2E}"/>
              </a:ext>
            </a:extLst>
          </p:cNvPr>
          <p:cNvSpPr txBox="1"/>
          <p:nvPr/>
        </p:nvSpPr>
        <p:spPr>
          <a:xfrm>
            <a:off x="5394677" y="5206426"/>
            <a:ext cx="897792" cy="31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umjerena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5B793E-00C5-0AC2-E9C0-7FF878F9DF27}"/>
              </a:ext>
            </a:extLst>
          </p:cNvPr>
          <p:cNvSpPr txBox="1"/>
          <p:nvPr/>
        </p:nvSpPr>
        <p:spPr>
          <a:xfrm>
            <a:off x="6511799" y="5210082"/>
            <a:ext cx="5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teža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5C847F-A342-9471-EF75-588F44E77DEA}"/>
              </a:ext>
            </a:extLst>
          </p:cNvPr>
          <p:cNvSpPr/>
          <p:nvPr/>
        </p:nvSpPr>
        <p:spPr>
          <a:xfrm>
            <a:off x="7096159" y="5294760"/>
            <a:ext cx="152957" cy="1529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E7DE46B-DE96-1886-5E08-38C117636C46}"/>
              </a:ext>
            </a:extLst>
          </p:cNvPr>
          <p:cNvSpPr/>
          <p:nvPr/>
        </p:nvSpPr>
        <p:spPr>
          <a:xfrm>
            <a:off x="5557831" y="1788744"/>
            <a:ext cx="973652" cy="6114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Ž&gt;M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P&gt;O 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A767855C-20AF-412B-AD23-1FAD234B7FB0}"/>
              </a:ext>
            </a:extLst>
          </p:cNvPr>
          <p:cNvSpPr/>
          <p:nvPr/>
        </p:nvSpPr>
        <p:spPr>
          <a:xfrm>
            <a:off x="3706035" y="6209679"/>
            <a:ext cx="5135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Živčić-Bećirević, Smojver-Ažić, Martinac Dorčić, </a:t>
            </a:r>
            <a:r>
              <a:rPr lang="hr-HR" sz="1600" dirty="0"/>
              <a:t>Birovljević</a:t>
            </a:r>
            <a:r>
              <a:rPr lang="en-US" sz="1600" dirty="0"/>
              <a:t> </a:t>
            </a:r>
            <a:endParaRPr lang="hr-HR" sz="1600" dirty="0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0E51B9D7-352F-4B8D-B705-9794827A9B46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studenata: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9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27" grpId="0"/>
      <p:bldGraphic spid="5" grpId="0">
        <p:bldAsOne/>
      </p:bldGraphic>
      <p:bldP spid="30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996" y="365126"/>
            <a:ext cx="7742804" cy="946584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02060"/>
                </a:solidFill>
                <a:latin typeface="+mn-lt"/>
              </a:rPr>
              <a:t>Izraženost anksioznosti (</a:t>
            </a:r>
            <a:r>
              <a:rPr lang="hr-HR" b="1" dirty="0">
                <a:solidFill>
                  <a:srgbClr val="002060"/>
                </a:solidFill>
                <a:latin typeface="+mn-lt"/>
              </a:rPr>
              <a:t>2020.-2023</a:t>
            </a:r>
            <a:r>
              <a:rPr lang="hr-HR" sz="4000" b="1" dirty="0">
                <a:solidFill>
                  <a:srgbClr val="002060"/>
                </a:solidFill>
              </a:rPr>
              <a:t>.)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070255"/>
              </p:ext>
            </p:extLst>
          </p:nvPr>
        </p:nvGraphicFramePr>
        <p:xfrm>
          <a:off x="4271554" y="2377240"/>
          <a:ext cx="2643367" cy="280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3376" y="1866206"/>
            <a:ext cx="2596518" cy="65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r-HR" dirty="0">
                <a:solidFill>
                  <a:srgbClr val="002060"/>
                </a:solidFill>
              </a:rPr>
              <a:t>Svibanj 2020.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M=5.19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8095" y="5568226"/>
            <a:ext cx="164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= preselili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= ostali kod kuće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4C02B-9546-B3DC-5726-A980515943CB}"/>
              </a:ext>
            </a:extLst>
          </p:cNvPr>
          <p:cNvSpPr txBox="1"/>
          <p:nvPr/>
        </p:nvSpPr>
        <p:spPr>
          <a:xfrm>
            <a:off x="554238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3C52F4-AC62-F8F1-8304-E031AB5D7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363351"/>
              </p:ext>
            </p:extLst>
          </p:nvPr>
        </p:nvGraphicFramePr>
        <p:xfrm>
          <a:off x="8085625" y="2519885"/>
          <a:ext cx="2466127" cy="259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432C1DC-DD7A-5724-6C1C-7796773C0A37}"/>
              </a:ext>
            </a:extLst>
          </p:cNvPr>
          <p:cNvSpPr txBox="1"/>
          <p:nvPr/>
        </p:nvSpPr>
        <p:spPr>
          <a:xfrm>
            <a:off x="7768935" y="1840417"/>
            <a:ext cx="17030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defRPr/>
            </a:pPr>
            <a:r>
              <a:rPr lang="hr-HR" dirty="0">
                <a:solidFill>
                  <a:srgbClr val="002060"/>
                </a:solidFill>
              </a:rPr>
              <a:t>Svibanj 2023.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=6.38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1DA97294-0EFC-D907-3DF2-19E110DCBDF9}"/>
              </a:ext>
            </a:extLst>
          </p:cNvPr>
          <p:cNvSpPr/>
          <p:nvPr/>
        </p:nvSpPr>
        <p:spPr>
          <a:xfrm>
            <a:off x="6474104" y="1875295"/>
            <a:ext cx="973652" cy="6114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Ž&gt;M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P&gt;O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52CE0-8F2E-8CCF-C948-341ECE8E3F9C}"/>
              </a:ext>
            </a:extLst>
          </p:cNvPr>
          <p:cNvSpPr/>
          <p:nvPr/>
        </p:nvSpPr>
        <p:spPr>
          <a:xfrm>
            <a:off x="6361697" y="5303375"/>
            <a:ext cx="152845" cy="152845"/>
          </a:xfrm>
          <a:prstGeom prst="rect">
            <a:avLst/>
          </a:prstGeom>
          <a:solidFill>
            <a:srgbClr val="DA6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6398F-2BCF-A4CC-2C35-2534C817F3A0}"/>
              </a:ext>
            </a:extLst>
          </p:cNvPr>
          <p:cNvSpPr/>
          <p:nvPr/>
        </p:nvSpPr>
        <p:spPr>
          <a:xfrm>
            <a:off x="5248595" y="5303375"/>
            <a:ext cx="152845" cy="152845"/>
          </a:xfrm>
          <a:prstGeom prst="rect">
            <a:avLst/>
          </a:prstGeom>
          <a:solidFill>
            <a:srgbClr val="4E7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FE89A8-2804-359E-4034-8F375AC0189D}"/>
              </a:ext>
            </a:extLst>
          </p:cNvPr>
          <p:cNvSpPr/>
          <p:nvPr/>
        </p:nvSpPr>
        <p:spPr>
          <a:xfrm>
            <a:off x="4372372" y="5303375"/>
            <a:ext cx="152845" cy="152845"/>
          </a:xfrm>
          <a:prstGeom prst="rect">
            <a:avLst/>
          </a:prstGeom>
          <a:solidFill>
            <a:srgbClr val="769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5B77A5-F097-6399-CEE0-859002A588CD}"/>
              </a:ext>
            </a:extLst>
          </p:cNvPr>
          <p:cNvSpPr/>
          <p:nvPr/>
        </p:nvSpPr>
        <p:spPr>
          <a:xfrm>
            <a:off x="3458151" y="5303375"/>
            <a:ext cx="152845" cy="152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458310-81E9-3297-E3E6-6F3FB3896D70}"/>
              </a:ext>
            </a:extLst>
          </p:cNvPr>
          <p:cNvSpPr txBox="1"/>
          <p:nvPr/>
        </p:nvSpPr>
        <p:spPr>
          <a:xfrm>
            <a:off x="7230455" y="5210083"/>
            <a:ext cx="107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ekstremna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05BE84-2638-DD17-7188-CCB20F49BA63}"/>
              </a:ext>
            </a:extLst>
          </p:cNvPr>
          <p:cNvSpPr txBox="1"/>
          <p:nvPr/>
        </p:nvSpPr>
        <p:spPr>
          <a:xfrm>
            <a:off x="3610997" y="5210082"/>
            <a:ext cx="59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DF16-5B54-BB39-28B4-8CA7FB0DBA94}"/>
              </a:ext>
            </a:extLst>
          </p:cNvPr>
          <p:cNvSpPr txBox="1"/>
          <p:nvPr/>
        </p:nvSpPr>
        <p:spPr>
          <a:xfrm>
            <a:off x="4524446" y="5217351"/>
            <a:ext cx="64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blaga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B71C2-8A23-28F8-9C70-860416C9DC2E}"/>
              </a:ext>
            </a:extLst>
          </p:cNvPr>
          <p:cNvSpPr txBox="1"/>
          <p:nvPr/>
        </p:nvSpPr>
        <p:spPr>
          <a:xfrm>
            <a:off x="5394677" y="5206426"/>
            <a:ext cx="897792" cy="31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umjerena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5B793E-00C5-0AC2-E9C0-7FF878F9DF27}"/>
              </a:ext>
            </a:extLst>
          </p:cNvPr>
          <p:cNvSpPr txBox="1"/>
          <p:nvPr/>
        </p:nvSpPr>
        <p:spPr>
          <a:xfrm>
            <a:off x="6511799" y="5210082"/>
            <a:ext cx="5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teža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5C847F-A342-9471-EF75-588F44E77DEA}"/>
              </a:ext>
            </a:extLst>
          </p:cNvPr>
          <p:cNvSpPr/>
          <p:nvPr/>
        </p:nvSpPr>
        <p:spPr>
          <a:xfrm>
            <a:off x="7096159" y="5294760"/>
            <a:ext cx="152957" cy="1529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282FBBD-495A-48AD-A412-B6E9C1A93ACA}"/>
              </a:ext>
            </a:extLst>
          </p:cNvPr>
          <p:cNvSpPr/>
          <p:nvPr/>
        </p:nvSpPr>
        <p:spPr>
          <a:xfrm>
            <a:off x="3866921" y="601071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Živčić-Bećirević, Smojver-Ažić, Martinac Dorčić, </a:t>
            </a:r>
            <a:r>
              <a:rPr lang="hr-HR" sz="1600" dirty="0"/>
              <a:t>Birovljević</a:t>
            </a:r>
            <a:r>
              <a:rPr lang="en-US" sz="1600" dirty="0"/>
              <a:t> </a:t>
            </a:r>
            <a:endParaRPr lang="hr-HR" sz="1600" dirty="0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74E5B69E-EAA3-477D-A942-73081BABABBA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studenata: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3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27" grpId="0"/>
      <p:bldGraphic spid="5" grpId="0">
        <p:bldAsOne/>
      </p:bldGraphic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606" y="375286"/>
            <a:ext cx="7466193" cy="937201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002060"/>
                </a:solidFill>
                <a:latin typeface="+mn-lt"/>
              </a:rPr>
              <a:t>Izraženost depresivnosti (2020.-2023.) 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4159722" y="2234495"/>
          <a:ext cx="3229258" cy="335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506953" y="5670449"/>
            <a:ext cx="152957" cy="1529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9782" y="5666755"/>
            <a:ext cx="152845" cy="152845"/>
          </a:xfrm>
          <a:prstGeom prst="rect">
            <a:avLst/>
          </a:prstGeom>
          <a:solidFill>
            <a:srgbClr val="DA6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78051" y="5670561"/>
            <a:ext cx="152845" cy="152845"/>
          </a:xfrm>
          <a:prstGeom prst="rect">
            <a:avLst/>
          </a:prstGeom>
          <a:solidFill>
            <a:srgbClr val="4E7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1828" y="5670561"/>
            <a:ext cx="152845" cy="152845"/>
          </a:xfrm>
          <a:prstGeom prst="rect">
            <a:avLst/>
          </a:prstGeom>
          <a:solidFill>
            <a:srgbClr val="769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7607" y="5670561"/>
            <a:ext cx="152845" cy="152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59911" y="5577269"/>
            <a:ext cx="107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ekstremna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0453" y="5577268"/>
            <a:ext cx="59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niska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902" y="5584537"/>
            <a:ext cx="64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blaga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4133" y="5573612"/>
            <a:ext cx="897792" cy="31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umjerena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1255" y="5577268"/>
            <a:ext cx="5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25000"/>
                  </a:schemeClr>
                </a:solidFill>
              </a:rPr>
              <a:t>teža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2289" y="1862855"/>
            <a:ext cx="146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hr-HR" dirty="0">
                <a:solidFill>
                  <a:srgbClr val="002060"/>
                </a:solidFill>
              </a:rPr>
              <a:t>Svibanj 2020.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M=6.07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83675" y="5378061"/>
            <a:ext cx="176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= preselili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= ostali kod kuće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565B3-020A-38C9-07BC-1BCA42EC039D}"/>
              </a:ext>
            </a:extLst>
          </p:cNvPr>
          <p:cNvSpPr txBox="1"/>
          <p:nvPr/>
        </p:nvSpPr>
        <p:spPr>
          <a:xfrm>
            <a:off x="7940245" y="1841217"/>
            <a:ext cx="17351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defRPr/>
            </a:pPr>
            <a:r>
              <a:rPr lang="hr-HR" dirty="0">
                <a:solidFill>
                  <a:srgbClr val="002060"/>
                </a:solidFill>
              </a:rPr>
              <a:t>Svibanj 2023.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M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</a:t>
            </a:r>
            <a:r>
              <a:rPr lang="hr-HR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.38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536F0D-04D9-F2BE-6EC7-0BBDBEF592A6}"/>
              </a:ext>
            </a:extLst>
          </p:cNvPr>
          <p:cNvGraphicFramePr/>
          <p:nvPr>
            <p:extLst/>
          </p:nvPr>
        </p:nvGraphicFramePr>
        <p:xfrm>
          <a:off x="7903648" y="2487548"/>
          <a:ext cx="2466127" cy="259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761CD1B3-3824-C8E0-A45C-2C03540B3493}"/>
              </a:ext>
            </a:extLst>
          </p:cNvPr>
          <p:cNvSpPr/>
          <p:nvPr/>
        </p:nvSpPr>
        <p:spPr>
          <a:xfrm>
            <a:off x="7048773" y="4425576"/>
            <a:ext cx="951345" cy="6114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&gt;O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F7A7C48-3B02-4FC7-8983-D5729EF4722E}"/>
              </a:ext>
            </a:extLst>
          </p:cNvPr>
          <p:cNvSpPr/>
          <p:nvPr/>
        </p:nvSpPr>
        <p:spPr>
          <a:xfrm>
            <a:off x="3819575" y="605601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Živčić-Bećirević, Smojver-Ažić, Martinac Dorčić,</a:t>
            </a:r>
            <a:r>
              <a:rPr lang="hr-HR" sz="1600" dirty="0"/>
              <a:t> Birovljević</a:t>
            </a:r>
            <a:r>
              <a:rPr lang="en-US" sz="1600" dirty="0"/>
              <a:t> </a:t>
            </a:r>
            <a:endParaRPr lang="hr-HR" sz="1600" dirty="0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B0E1068E-5C54-4DC2-9CB9-03A03AB26FE9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studenata: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07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8" grpId="0"/>
      <p:bldP spid="7" grpId="0"/>
      <p:bldGraphic spid="8" grpId="0">
        <p:bldAsOne/>
      </p:bldGraphic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D2E9F4-3E92-40D7-97E0-1E842AE8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27" y="715533"/>
            <a:ext cx="7619706" cy="804742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Procjena osjećaja uznemirenosti,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 skala 0 (uopće ne) - 4  (vrlo jako)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A00DD4B-EAF4-4E19-A13B-99A6D1CFF7A1}"/>
              </a:ext>
            </a:extLst>
          </p:cNvPr>
          <p:cNvSpPr/>
          <p:nvPr/>
        </p:nvSpPr>
        <p:spPr>
          <a:xfrm>
            <a:off x="3866921" y="623244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Smojver-Ažić, S., Živčić-Bećirević, I.</a:t>
            </a:r>
            <a:r>
              <a:rPr lang="hr-HR" sz="1600" dirty="0"/>
              <a:t>,</a:t>
            </a:r>
            <a:r>
              <a:rPr lang="en-US" sz="1600" dirty="0"/>
              <a:t> Martinac Dorčić, T.</a:t>
            </a:r>
            <a:r>
              <a:rPr lang="hr-HR" sz="1600" dirty="0"/>
              <a:t>, 2023.</a:t>
            </a:r>
            <a:r>
              <a:rPr lang="en-US" sz="1600" dirty="0"/>
              <a:t> </a:t>
            </a:r>
            <a:endParaRPr lang="hr-HR" sz="1600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AED9BB19-B0B1-4593-8380-3646F921B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220122"/>
              </p:ext>
            </p:extLst>
          </p:nvPr>
        </p:nvGraphicFramePr>
        <p:xfrm>
          <a:off x="3398519" y="1796527"/>
          <a:ext cx="8384178" cy="43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avokutnik 9">
            <a:extLst>
              <a:ext uri="{FF2B5EF4-FFF2-40B4-BE49-F238E27FC236}">
                <a16:creationId xmlns:a16="http://schemas.microsoft.com/office/drawing/2014/main" id="{F0FF910E-9D55-4CFE-A29A-EF35D14BF170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studenata: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istraživanje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373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18452" y="365125"/>
            <a:ext cx="7922434" cy="1325563"/>
          </a:xfrm>
        </p:spPr>
        <p:txBody>
          <a:bodyPr>
            <a:normAutofit fontScale="90000"/>
          </a:bodyPr>
          <a:lstStyle/>
          <a:p>
            <a:br>
              <a:rPr lang="hr-HR" altLang="en-US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altLang="en-US" sz="3300" dirty="0">
                <a:solidFill>
                  <a:srgbClr val="002060"/>
                </a:solidFill>
              </a:rPr>
              <a:t>Broj korisnika uključenih u individualne i grupne psihološke tretmane tijekom 25 godina rada SSC-a</a:t>
            </a:r>
            <a:br>
              <a:rPr lang="en-US" alt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hr-HR" alt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191546"/>
              </p:ext>
            </p:extLst>
          </p:nvPr>
        </p:nvGraphicFramePr>
        <p:xfrm>
          <a:off x="3598863" y="1743075"/>
          <a:ext cx="78406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3" imgW="8267687" imgH="4546691" progId="Excel.Sheet.8">
                  <p:embed/>
                </p:oleObj>
              </mc:Choice>
              <mc:Fallback>
                <p:oleObj name="Worksheet" r:id="rId3" imgW="8267687" imgH="4546691" progId="Excel.Sheet.8">
                  <p:embed/>
                  <p:pic>
                    <p:nvPicPr>
                      <p:cNvPr id="17411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1743075"/>
                        <a:ext cx="7840662" cy="431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420E7E90-281B-4CA7-BCAA-AF0B16FFB34D}"/>
              </a:ext>
            </a:extLst>
          </p:cNvPr>
          <p:cNvSpPr/>
          <p:nvPr/>
        </p:nvSpPr>
        <p:spPr>
          <a:xfrm>
            <a:off x="245165" y="1490092"/>
            <a:ext cx="2783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Mentalno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 err="1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zdravlje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studenata</a:t>
            </a:r>
            <a: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:</a:t>
            </a:r>
            <a:r>
              <a:rPr lang="en-GB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 </a:t>
            </a:r>
            <a:b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hr-HR" sz="3600" b="1" spc="-6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iskustva SSC-a</a:t>
            </a:r>
            <a:endParaRPr lang="hr-H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87A3-3569-4993-BEF7-3AD8FF39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Mentalno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zdravlje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/>
              <a:t>studenata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69ED1B-27B7-412C-A917-72B4EA9485C8}"/>
              </a:ext>
            </a:extLst>
          </p:cNvPr>
          <p:cNvSpPr txBox="1">
            <a:spLocks/>
          </p:cNvSpPr>
          <p:nvPr/>
        </p:nvSpPr>
        <p:spPr>
          <a:xfrm>
            <a:off x="6552870" y="280104"/>
            <a:ext cx="4859386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Odnos</a:t>
            </a:r>
            <a:r>
              <a:rPr lang="en-US" altLang="sr-Latn-RS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psih</a:t>
            </a:r>
            <a:r>
              <a:rPr lang="hr-HR" altLang="sr-Latn-RS" sz="3000" b="1" dirty="0" err="1">
                <a:solidFill>
                  <a:srgbClr val="002060"/>
                </a:solidFill>
                <a:latin typeface="+mn-lt"/>
              </a:rPr>
              <a:t>ički</a:t>
            </a:r>
            <a:r>
              <a:rPr lang="en-US" altLang="sr-Latn-RS" sz="3000" b="1" dirty="0">
                <a:solidFill>
                  <a:srgbClr val="002060"/>
                </a:solidFill>
                <a:latin typeface="+mn-lt"/>
              </a:rPr>
              <a:t>h </a:t>
            </a: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problema</a:t>
            </a:r>
            <a:r>
              <a:rPr lang="en-US" altLang="sr-Latn-RS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altLang="sr-Latn-RS" sz="30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altLang="sr-Latn-RS" sz="3000" b="1" dirty="0">
                <a:solidFill>
                  <a:srgbClr val="002060"/>
                </a:solidFill>
                <a:latin typeface="+mn-lt"/>
              </a:rPr>
            </a:b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akademskog</a:t>
            </a:r>
            <a:r>
              <a:rPr lang="en-US" altLang="sr-Latn-RS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sr-Latn-RS" sz="3000" b="1" dirty="0" err="1">
                <a:solidFill>
                  <a:srgbClr val="002060"/>
                </a:solidFill>
                <a:latin typeface="+mn-lt"/>
              </a:rPr>
              <a:t>funkcioniranja</a:t>
            </a:r>
            <a:endParaRPr lang="en-US" altLang="sr-Latn-RS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E7B0A7-11F3-4C22-BB54-6D78342CF77E}"/>
              </a:ext>
            </a:extLst>
          </p:cNvPr>
          <p:cNvSpPr txBox="1">
            <a:spLocks/>
          </p:cNvSpPr>
          <p:nvPr/>
        </p:nvSpPr>
        <p:spPr>
          <a:xfrm>
            <a:off x="2124075" y="1000125"/>
            <a:ext cx="7886700" cy="469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hr-HR" altLang="sr-Latn-RS" sz="2800" dirty="0">
                <a:solidFill>
                  <a:srgbClr val="276F8B"/>
                </a:solidFill>
              </a:rPr>
              <a:t>	</a:t>
            </a:r>
            <a:r>
              <a:rPr lang="hr-HR" altLang="sr-Latn-RS" dirty="0"/>
              <a:t>		</a:t>
            </a:r>
          </a:p>
          <a:p>
            <a:pPr>
              <a:buFont typeface="Arial" charset="0"/>
              <a:buChar char="•"/>
              <a:defRPr/>
            </a:pPr>
            <a:endParaRPr lang="hr-HR" altLang="sr-Latn-RS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A712897-0546-4FC2-BCD2-6E8FC459F31C}"/>
              </a:ext>
            </a:extLst>
          </p:cNvPr>
          <p:cNvGrpSpPr/>
          <p:nvPr/>
        </p:nvGrpSpPr>
        <p:grpSpPr>
          <a:xfrm>
            <a:off x="5203691" y="742596"/>
            <a:ext cx="1474413" cy="1474413"/>
            <a:chOff x="2926651" y="-100783"/>
            <a:chExt cx="1549753" cy="1549753"/>
          </a:xfrm>
          <a:solidFill>
            <a:schemeClr val="accent2">
              <a:lumMod val="50000"/>
            </a:schemeClr>
          </a:solidFill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7A833710-506C-45CA-9890-25ED3BA8F092}"/>
                </a:ext>
              </a:extLst>
            </p:cNvPr>
            <p:cNvSpPr/>
            <p:nvPr/>
          </p:nvSpPr>
          <p:spPr>
            <a:xfrm>
              <a:off x="2926651" y="-100783"/>
              <a:ext cx="1549753" cy="15497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F9482766-4FF9-45F8-BCC6-B75CCCF63D52}"/>
                </a:ext>
              </a:extLst>
            </p:cNvPr>
            <p:cNvSpPr txBox="1"/>
            <p:nvPr/>
          </p:nvSpPr>
          <p:spPr>
            <a:xfrm>
              <a:off x="3153607" y="126173"/>
              <a:ext cx="1095841" cy="10958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Odustajanje od studija</a:t>
              </a:r>
            </a:p>
          </p:txBody>
        </p:sp>
      </p:grp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4600552-E9F0-405F-BB27-C5CCA9D2941C}"/>
              </a:ext>
            </a:extLst>
          </p:cNvPr>
          <p:cNvSpPr/>
          <p:nvPr/>
        </p:nvSpPr>
        <p:spPr>
          <a:xfrm>
            <a:off x="9243980" y="5216121"/>
            <a:ext cx="2310419" cy="523221"/>
          </a:xfrm>
          <a:prstGeom prst="roundRect">
            <a:avLst/>
          </a:prstGeom>
          <a:solidFill>
            <a:srgbClr val="375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Pritisak rokova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Arrow 12">
            <a:extLst>
              <a:ext uri="{FF2B5EF4-FFF2-40B4-BE49-F238E27FC236}">
                <a16:creationId xmlns:a16="http://schemas.microsoft.com/office/drawing/2014/main" id="{DCA1CB83-B34A-4D0F-B463-7288DA59FBCA}"/>
              </a:ext>
            </a:extLst>
          </p:cNvPr>
          <p:cNvSpPr/>
          <p:nvPr/>
        </p:nvSpPr>
        <p:spPr>
          <a:xfrm rot="1604224">
            <a:off x="6701592" y="1454430"/>
            <a:ext cx="231322" cy="337961"/>
          </a:xfrm>
          <a:prstGeom prst="leftArrow">
            <a:avLst>
              <a:gd name="adj1" fmla="val 63374"/>
              <a:gd name="adj2" fmla="val 50000"/>
            </a:avLst>
          </a:prstGeom>
          <a:solidFill>
            <a:srgbClr val="375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id="{ADC6E882-588A-4548-BCD0-BEC836846D37}"/>
              </a:ext>
            </a:extLst>
          </p:cNvPr>
          <p:cNvSpPr/>
          <p:nvPr/>
        </p:nvSpPr>
        <p:spPr>
          <a:xfrm rot="5400000">
            <a:off x="5472934" y="2152003"/>
            <a:ext cx="231322" cy="337961"/>
          </a:xfrm>
          <a:prstGeom prst="leftArrow">
            <a:avLst>
              <a:gd name="adj1" fmla="val 63374"/>
              <a:gd name="adj2" fmla="val 50000"/>
            </a:avLst>
          </a:prstGeom>
          <a:solidFill>
            <a:srgbClr val="375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 1">
            <a:extLst>
              <a:ext uri="{FF2B5EF4-FFF2-40B4-BE49-F238E27FC236}">
                <a16:creationId xmlns:a16="http://schemas.microsoft.com/office/drawing/2014/main" id="{BC91C3ED-C02B-4B7A-8FB0-7CB50EB0D72F}"/>
              </a:ext>
            </a:extLst>
          </p:cNvPr>
          <p:cNvGraphicFramePr/>
          <p:nvPr>
            <p:extLst/>
          </p:nvPr>
        </p:nvGraphicFramePr>
        <p:xfrm>
          <a:off x="3598488" y="1580323"/>
          <a:ext cx="7585980" cy="397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5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67075" y="41275"/>
            <a:ext cx="8924925" cy="71913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002060"/>
                </a:solidFill>
                <a:latin typeface="+mn-lt"/>
              </a:rPr>
              <a:t>Efekti poruka nastavnika na depresivnost studenata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5437" y="3169194"/>
            <a:ext cx="2421518" cy="1682619"/>
          </a:xfrm>
          <a:prstGeom prst="roundRect">
            <a:avLst/>
          </a:prstGeom>
          <a:solidFill>
            <a:srgbClr val="375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hr-HR" sz="2400" dirty="0"/>
              <a:t>Izloženost negativnim porukama nastavnika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943836" y="2617467"/>
            <a:ext cx="2259473" cy="1368699"/>
          </a:xfrm>
          <a:prstGeom prst="roundRect">
            <a:avLst/>
          </a:prstGeom>
          <a:solidFill>
            <a:srgbClr val="375881"/>
          </a:solidFill>
          <a:ln>
            <a:solidFill>
              <a:srgbClr val="3C6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hr-HR" sz="2400" dirty="0"/>
              <a:t>Negativno repetitivno mišljenje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936621" y="4315491"/>
            <a:ext cx="2266689" cy="1273213"/>
          </a:xfrm>
          <a:prstGeom prst="roundRect">
            <a:avLst/>
          </a:prstGeom>
          <a:solidFill>
            <a:srgbClr val="375881"/>
          </a:solidFill>
          <a:ln>
            <a:solidFill>
              <a:srgbClr val="3C6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Perfekcionizam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879509" y="3517552"/>
            <a:ext cx="2030946" cy="878719"/>
          </a:xfrm>
          <a:prstGeom prst="roundRect">
            <a:avLst/>
          </a:prstGeom>
          <a:solidFill>
            <a:srgbClr val="375881"/>
          </a:solidFill>
          <a:ln>
            <a:solidFill>
              <a:srgbClr val="3C6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Depresivnost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31917" y="1622429"/>
            <a:ext cx="2677324" cy="510778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002060"/>
                </a:solidFill>
              </a:rPr>
              <a:t>Kognitivna ranjivost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>
            <a:cxnSpLocks/>
            <a:endCxn id="5" idx="1"/>
          </p:cNvCxnSpPr>
          <p:nvPr/>
        </p:nvCxnSpPr>
        <p:spPr>
          <a:xfrm flipV="1">
            <a:off x="3266955" y="3301817"/>
            <a:ext cx="1676881" cy="420583"/>
          </a:xfrm>
          <a:prstGeom prst="straightConnector1">
            <a:avLst/>
          </a:prstGeom>
          <a:ln w="57150">
            <a:solidFill>
              <a:srgbClr val="3758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266955" y="4065299"/>
            <a:ext cx="1662892" cy="801920"/>
          </a:xfrm>
          <a:prstGeom prst="straightConnector1">
            <a:avLst/>
          </a:prstGeom>
          <a:ln w="57150">
            <a:solidFill>
              <a:srgbClr val="3758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203310" y="4065299"/>
            <a:ext cx="1670129" cy="886799"/>
          </a:xfrm>
          <a:prstGeom prst="straightConnector1">
            <a:avLst/>
          </a:prstGeom>
          <a:ln w="57150">
            <a:solidFill>
              <a:srgbClr val="3758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5" idx="3"/>
          </p:cNvCxnSpPr>
          <p:nvPr/>
        </p:nvCxnSpPr>
        <p:spPr>
          <a:xfrm>
            <a:off x="7203309" y="3301817"/>
            <a:ext cx="1670130" cy="420582"/>
          </a:xfrm>
          <a:prstGeom prst="straightConnector1">
            <a:avLst/>
          </a:prstGeom>
          <a:ln w="57150">
            <a:solidFill>
              <a:srgbClr val="3758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5194633"/>
            <a:ext cx="242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002060"/>
                </a:solidFill>
              </a:rPr>
              <a:t>tijekom 1. semestra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860" y="6194983"/>
            <a:ext cx="10615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Živčić-Bećirević, I. Smojver-Ažić, S., Martinac Dorčić, T. i Majnarić, L. (2021).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72751" y="1159195"/>
            <a:ext cx="2556388" cy="1682618"/>
          </a:xfrm>
          <a:prstGeom prst="wedgeRoundRectCallout">
            <a:avLst>
              <a:gd name="adj1" fmla="val -960"/>
              <a:gd name="adj2" fmla="val 756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Obeshrabrivanje, vrijeđanje, ponižavanje, diskriminiranje, zastrašivanje, prijetnje, pretjerano kritiziranje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68512-EFF0-D605-3C31-4FFE77F94ACC}"/>
              </a:ext>
            </a:extLst>
          </p:cNvPr>
          <p:cNvSpPr txBox="1"/>
          <p:nvPr/>
        </p:nvSpPr>
        <p:spPr>
          <a:xfrm>
            <a:off x="8696724" y="5277412"/>
            <a:ext cx="239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početkom 2. semestra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8" grpId="0"/>
      <p:bldP spid="15" grpId="0"/>
      <p:bldP spid="9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6EA5-7638-4B49-B5DC-88138BEA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Preporuke i zaključci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8942-B691-4CBB-9485-71B4BDD7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95" y="646393"/>
            <a:ext cx="4125508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/>
              <a:t>Podrška na razini institucije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Nastavnici</a:t>
            </a:r>
            <a:r>
              <a:rPr lang="hr-HR" dirty="0"/>
              <a:t> mentori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Studenti mentori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Što mogu nastavnici?</a:t>
            </a:r>
          </a:p>
          <a:p>
            <a:r>
              <a:rPr lang="hr-HR" dirty="0"/>
              <a:t>Pružiti strukturu</a:t>
            </a:r>
          </a:p>
          <a:p>
            <a:r>
              <a:rPr lang="hr-HR" dirty="0"/>
              <a:t>Davati jasne i pravovremene  informacije o obavezama i odrađenim aktivnostima</a:t>
            </a:r>
          </a:p>
          <a:p>
            <a:r>
              <a:rPr lang="hr-HR" dirty="0"/>
              <a:t>Više poticajnih poruka</a:t>
            </a:r>
          </a:p>
          <a:p>
            <a:r>
              <a:rPr lang="hr-HR" dirty="0"/>
              <a:t>Imati razumijevanje za probleme studenata</a:t>
            </a:r>
          </a:p>
          <a:p>
            <a:r>
              <a:rPr lang="hr-HR" dirty="0"/>
              <a:t>Fleksibilizacija rokova unutar postojećih pravila/okvira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661C34-ADDA-4838-B108-C76553C1A802}"/>
              </a:ext>
            </a:extLst>
          </p:cNvPr>
          <p:cNvSpPr txBox="1">
            <a:spLocks/>
          </p:cNvSpPr>
          <p:nvPr/>
        </p:nvSpPr>
        <p:spPr>
          <a:xfrm>
            <a:off x="3783965" y="823985"/>
            <a:ext cx="3848721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hr-HR" b="1" dirty="0"/>
              <a:t>Aktivnosti SSC-a</a:t>
            </a:r>
          </a:p>
          <a:p>
            <a:r>
              <a:rPr lang="hr-HR" dirty="0"/>
              <a:t>Uz redovno individualno savjetovanje poticanje na grupno savjetovanje</a:t>
            </a:r>
          </a:p>
          <a:p>
            <a:r>
              <a:rPr lang="hr-HR" dirty="0"/>
              <a:t>Preventivne aktivnosti</a:t>
            </a:r>
          </a:p>
          <a:p>
            <a:pPr marL="0" indent="0">
              <a:buNone/>
            </a:pPr>
            <a:r>
              <a:rPr lang="hr-HR" dirty="0"/>
              <a:t>Projekt  vršnjačke podrške „</a:t>
            </a:r>
            <a:r>
              <a:rPr lang="hr-HR" dirty="0" err="1"/>
              <a:t>UNIRi</a:t>
            </a:r>
            <a:r>
              <a:rPr lang="hr-HR" dirty="0"/>
              <a:t> brine”:</a:t>
            </a:r>
          </a:p>
          <a:p>
            <a:pPr marL="268288" lvl="1" indent="-268288">
              <a:buFont typeface="+mj-lt"/>
              <a:buAutoNum type="arabicPeriod"/>
            </a:pPr>
            <a:r>
              <a:rPr lang="hr-HR" dirty="0"/>
              <a:t>Motivacijske radionice za studente/</a:t>
            </a:r>
            <a:r>
              <a:rPr lang="hr-HR" dirty="0" err="1"/>
              <a:t>ice</a:t>
            </a:r>
            <a:r>
              <a:rPr lang="hr-HR" dirty="0"/>
              <a:t> prve godine</a:t>
            </a:r>
          </a:p>
          <a:p>
            <a:pPr marL="268288" lvl="1" indent="-268288">
              <a:buFont typeface="+mj-lt"/>
              <a:buAutoNum type="arabicPeriod"/>
            </a:pPr>
            <a:r>
              <a:rPr lang="hr-HR" dirty="0"/>
              <a:t>Radionice o učinkovitom učenju</a:t>
            </a:r>
          </a:p>
          <a:p>
            <a:pPr marL="268288" lvl="1" indent="-268288">
              <a:buFont typeface="+mj-lt"/>
              <a:buAutoNum type="arabicPeriod"/>
            </a:pPr>
            <a:r>
              <a:rPr lang="hr-HR" dirty="0"/>
              <a:t>Radionice i tribine pripreme za tržište rada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42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6EA5-7638-4B49-B5DC-88138BEA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Preporuke i zaključci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8942-B691-4CBB-9485-71B4BDD7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35578"/>
            <a:ext cx="7315200" cy="5449170"/>
          </a:xfrm>
        </p:spPr>
        <p:txBody>
          <a:bodyPr/>
          <a:lstStyle/>
          <a:p>
            <a:r>
              <a:rPr lang="hr-HR" dirty="0"/>
              <a:t>Unapređenje studijskih programa </a:t>
            </a:r>
          </a:p>
          <a:p>
            <a:pPr lvl="1"/>
            <a:r>
              <a:rPr lang="hr-HR" dirty="0"/>
              <a:t>Praktične kompetencije</a:t>
            </a:r>
          </a:p>
          <a:p>
            <a:pPr lvl="1"/>
            <a:r>
              <a:rPr lang="hr-HR" dirty="0"/>
              <a:t>Izbornost</a:t>
            </a:r>
          </a:p>
          <a:p>
            <a:pPr lvl="1"/>
            <a:r>
              <a:rPr lang="hr-HR" dirty="0"/>
              <a:t>Inovativne metode učenja i poučavanje: projektna nastava, problemska nastava, interdisciplinarnost</a:t>
            </a:r>
          </a:p>
          <a:p>
            <a:r>
              <a:rPr lang="hr-HR" dirty="0"/>
              <a:t>Fleksibilizacija strukture studijskog programa i rokova</a:t>
            </a:r>
          </a:p>
          <a:p>
            <a:r>
              <a:rPr lang="hr-HR" dirty="0"/>
              <a:t>Nadoknada specifičnih inicijalnih kompetencija</a:t>
            </a:r>
          </a:p>
          <a:p>
            <a:r>
              <a:rPr lang="hr-HR" dirty="0"/>
              <a:t>Unapređenje nastavničkih kompetencija (</a:t>
            </a:r>
            <a:r>
              <a:rPr lang="en-GB" dirty="0" err="1"/>
              <a:t>Smjernice</a:t>
            </a:r>
            <a:r>
              <a:rPr lang="hr-HR" dirty="0"/>
              <a:t> za vrednovanje ishoda učenja u visokoškolskoj nastavi) </a:t>
            </a:r>
          </a:p>
        </p:txBody>
      </p:sp>
    </p:spTree>
    <p:extLst>
      <p:ext uri="{BB962C8B-B14F-4D97-AF65-F5344CB8AC3E}">
        <p14:creationId xmlns:p14="http://schemas.microsoft.com/office/powerpoint/2010/main" val="205009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28175D-AF9B-4503-B405-1251C990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1. </a:t>
            </a:r>
            <a:r>
              <a:rPr lang="en-GB" b="1" dirty="0" err="1"/>
              <a:t>Rezultati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evaluacije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ljetnog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 err="1"/>
              <a:t>semestra</a:t>
            </a:r>
            <a:r>
              <a:rPr lang="en-GB" b="1" dirty="0"/>
              <a:t> </a:t>
            </a:r>
            <a:br>
              <a:rPr lang="hr-HR" b="1" dirty="0"/>
            </a:br>
            <a:r>
              <a:rPr lang="en-GB" b="1" dirty="0"/>
              <a:t>u </a:t>
            </a:r>
            <a:r>
              <a:rPr lang="en-GB" b="1" dirty="0" err="1"/>
              <a:t>ak</a:t>
            </a:r>
            <a:r>
              <a:rPr lang="en-GB" b="1" dirty="0"/>
              <a:t>. god. 202</a:t>
            </a:r>
            <a:r>
              <a:rPr lang="hr-HR" b="1" dirty="0"/>
              <a:t>2</a:t>
            </a:r>
            <a:r>
              <a:rPr lang="en-GB" b="1" dirty="0"/>
              <a:t>/202</a:t>
            </a:r>
            <a:r>
              <a:rPr lang="hr-HR" b="1" dirty="0"/>
              <a:t>3.</a:t>
            </a:r>
            <a:br>
              <a:rPr lang="hr-HR" b="1" dirty="0"/>
            </a:br>
            <a:br>
              <a:rPr lang="en-US" b="1" dirty="0"/>
            </a:b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ED8B91-9131-4752-9C47-0A9AC56D8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175702"/>
            <a:ext cx="4706711" cy="66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3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2C55D-9548-431C-B4CC-A7279E606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Razno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EF7068A-7355-469A-A955-ADC937205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9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37D7-3022-411D-9B11-A681D585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+mn-lt"/>
              </a:rPr>
              <a:t>Odaziv na evaluacije: usporedba zimskog i ljetnog semestra 2022/2023.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9F0D7-5209-4630-82DA-D4E01C03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B4C79C-084C-4C3E-B015-0F852A431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248615"/>
              </p:ext>
            </p:extLst>
          </p:nvPr>
        </p:nvGraphicFramePr>
        <p:xfrm>
          <a:off x="3449533" y="226422"/>
          <a:ext cx="8455083" cy="663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26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082B60-4330-4FBF-B5EE-B942BB024A8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1249206"/>
              </p:ext>
            </p:extLst>
          </p:nvPr>
        </p:nvGraphicFramePr>
        <p:xfrm>
          <a:off x="30480" y="505097"/>
          <a:ext cx="11943806" cy="62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EAE1D1-0426-4AD0-92A5-35F2499052EF}"/>
              </a:ext>
            </a:extLst>
          </p:cNvPr>
          <p:cNvSpPr txBox="1"/>
          <p:nvPr/>
        </p:nvSpPr>
        <p:spPr>
          <a:xfrm>
            <a:off x="1867989" y="100149"/>
            <a:ext cx="977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Odaziv na evaluacije u ljetnom semestru kroz akademske godine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0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566738"/>
            <a:ext cx="8737146" cy="85793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Opće procjene: ljetni semestar 2022/2023.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2565703"/>
              </p:ext>
            </p:extLst>
          </p:nvPr>
        </p:nvGraphicFramePr>
        <p:xfrm>
          <a:off x="318407" y="1636142"/>
          <a:ext cx="11507560" cy="347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19">
                  <a:extLst>
                    <a:ext uri="{9D8B030D-6E8A-4147-A177-3AD203B41FA5}">
                      <a16:colId xmlns:a16="http://schemas.microsoft.com/office/drawing/2014/main" val="229372652"/>
                    </a:ext>
                  </a:extLst>
                </a:gridCol>
                <a:gridCol w="6773488">
                  <a:extLst>
                    <a:ext uri="{9D8B030D-6E8A-4147-A177-3AD203B41FA5}">
                      <a16:colId xmlns:a16="http://schemas.microsoft.com/office/drawing/2014/main" val="2989381436"/>
                    </a:ext>
                  </a:extLst>
                </a:gridCol>
                <a:gridCol w="1780893">
                  <a:extLst>
                    <a:ext uri="{9D8B030D-6E8A-4147-A177-3AD203B41FA5}">
                      <a16:colId xmlns:a16="http://schemas.microsoft.com/office/drawing/2014/main" val="3108672197"/>
                    </a:ext>
                  </a:extLst>
                </a:gridCol>
                <a:gridCol w="2851460">
                  <a:extLst>
                    <a:ext uri="{9D8B030D-6E8A-4147-A177-3AD203B41FA5}">
                      <a16:colId xmlns:a16="http://schemas.microsoft.com/office/drawing/2014/main" val="1989773013"/>
                    </a:ext>
                  </a:extLst>
                </a:gridCol>
              </a:tblGrid>
              <a:tr h="459499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Dominantna vrijednost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Mogući odgovori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0811077"/>
                  </a:ext>
                </a:extLst>
              </a:tr>
              <a:tr h="640353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j-lt"/>
                        </a:rPr>
                        <a:t>Kakav je, na početku nastave, bio Vaš interes za sadržaje koje kolegij obrađuje</a:t>
                      </a:r>
                      <a:endParaRPr lang="hr-H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+mj-lt"/>
                        </a:rPr>
                        <a:t>srednji</a:t>
                      </a:r>
                      <a:endParaRPr lang="hr-HR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1(mali) -3 (veliki)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906615"/>
                  </a:ext>
                </a:extLst>
              </a:tr>
              <a:tr h="459499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Koliko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se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tjedno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pripremate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za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nastavu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iz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ovog</a:t>
                      </a:r>
                      <a:r>
                        <a:rPr lang="pl-PL" sz="1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800" u="none" strike="noStrike" dirty="0" err="1">
                          <a:effectLst/>
                          <a:latin typeface="+mj-lt"/>
                        </a:rPr>
                        <a:t>kolegija</a:t>
                      </a:r>
                      <a:endParaRPr lang="pl-PL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effectLst/>
                          <a:latin typeface="+mj-lt"/>
                        </a:rPr>
                        <a:t>do pola sata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1-3 (do pola</a:t>
                      </a:r>
                      <a:r>
                        <a:rPr lang="hr-HR" sz="1800" b="0" i="0" u="none" strike="noStrike" baseline="0" dirty="0">
                          <a:effectLst/>
                          <a:latin typeface="+mj-lt"/>
                        </a:rPr>
                        <a:t> sata- više od 3 sata)</a:t>
                      </a:r>
                      <a:endParaRPr lang="hr-H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801439"/>
                  </a:ext>
                </a:extLst>
              </a:tr>
              <a:tr h="449210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j-lt"/>
                        </a:rPr>
                        <a:t>Koju ocjenu očekujete iz ovog kolegija</a:t>
                      </a:r>
                      <a:endParaRPr lang="hr-H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hr-HR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2-5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9268577"/>
                  </a:ext>
                </a:extLst>
              </a:tr>
              <a:tr h="1274105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j-lt"/>
                        </a:rPr>
                        <a:t>ECTS bodovi dodijeljeni predmetu usklađeni su s radnim opterećenjem </a:t>
                      </a:r>
                    </a:p>
                    <a:p>
                      <a:pPr algn="l" fontAlgn="b"/>
                      <a:r>
                        <a:rPr lang="hr-HR" sz="1800" u="none" strike="noStrike" dirty="0">
                          <a:effectLst/>
                          <a:latin typeface="+mj-lt"/>
                        </a:rPr>
                        <a:t>(1 ECTS = 25 do 30 radnih sati studenta tijekom semestra na nastavi i samostalnog rada)</a:t>
                      </a:r>
                      <a:endParaRPr lang="hr-H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+mj-lt"/>
                        </a:rPr>
                        <a:t>2 (usklađene obaveze)</a:t>
                      </a:r>
                      <a:endParaRPr lang="hr-HR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+mj-lt"/>
                        </a:rPr>
                        <a:t>1-3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246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0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0B44FA-5368-40F9-85C1-0EE796F08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113062"/>
              </p:ext>
            </p:extLst>
          </p:nvPr>
        </p:nvGraphicFramePr>
        <p:xfrm>
          <a:off x="3600450" y="959304"/>
          <a:ext cx="8176532" cy="564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F7B40FA-7357-4909-B46E-AB4849B2D8A2}"/>
              </a:ext>
            </a:extLst>
          </p:cNvPr>
          <p:cNvSpPr/>
          <p:nvPr/>
        </p:nvSpPr>
        <p:spPr>
          <a:xfrm>
            <a:off x="126546" y="1049111"/>
            <a:ext cx="3037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Prosječne procjene za kolegij:</a:t>
            </a:r>
            <a:br>
              <a:rPr lang="hr-HR" sz="3200" dirty="0">
                <a:solidFill>
                  <a:schemeClr val="bg1"/>
                </a:solidFill>
              </a:rPr>
            </a:br>
            <a:r>
              <a:rPr lang="hr-HR" sz="3200" dirty="0">
                <a:solidFill>
                  <a:schemeClr val="bg1"/>
                </a:solidFill>
              </a:rPr>
              <a:t>ljetni semestar, 2022/2023.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795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81152C6E05D248B1443019E3FFDD97" ma:contentTypeVersion="4" ma:contentTypeDescription="Stvaranje novog dokumenta." ma:contentTypeScope="" ma:versionID="3db0cf1a8477c222787503a6c2ce8df4">
  <xsd:schema xmlns:xsd="http://www.w3.org/2001/XMLSchema" xmlns:xs="http://www.w3.org/2001/XMLSchema" xmlns:p="http://schemas.microsoft.com/office/2006/metadata/properties" xmlns:ns2="82878fce-c686-4c89-9669-b54fb632205b" targetNamespace="http://schemas.microsoft.com/office/2006/metadata/properties" ma:root="true" ma:fieldsID="b269aaa2bbc2e5654d12622ead1827b6" ns2:_="">
    <xsd:import namespace="82878fce-c686-4c89-9669-b54fb6322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78fce-c686-4c89-9669-b54fb6322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A9B22B-F0B4-4875-BD1D-E186D616723C}"/>
</file>

<file path=customXml/itemProps2.xml><?xml version="1.0" encoding="utf-8"?>
<ds:datastoreItem xmlns:ds="http://schemas.openxmlformats.org/officeDocument/2006/customXml" ds:itemID="{D680333D-E541-4931-9655-3C5262DB47DC}"/>
</file>

<file path=customXml/itemProps3.xml><?xml version="1.0" encoding="utf-8"?>
<ds:datastoreItem xmlns:ds="http://schemas.openxmlformats.org/officeDocument/2006/customXml" ds:itemID="{16E537B7-DB4B-4B9D-BD7F-D2E332C1249B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0</TotalTime>
  <Words>1665</Words>
  <Application>Microsoft Office PowerPoint</Application>
  <PresentationFormat>Široki zaslon</PresentationFormat>
  <Paragraphs>257</Paragraphs>
  <Slides>50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Fira Sans Extra Condensed</vt:lpstr>
      <vt:lpstr>Minion Pro Cond</vt:lpstr>
      <vt:lpstr>Wingdings 2</vt:lpstr>
      <vt:lpstr>Frame</vt:lpstr>
      <vt:lpstr>Worksheet</vt:lpstr>
      <vt:lpstr>Tematska točka: Razvojna perspektiva u  osiguravanju kvalitete nastave​</vt:lpstr>
      <vt:lpstr>Strateški okvir</vt:lpstr>
      <vt:lpstr>Strateški okvir </vt:lpstr>
      <vt:lpstr>SADRŽAJ:</vt:lpstr>
      <vt:lpstr>1. Rezultati  evaluacije  ljetnog  semestra  u ak. god. 2022/2023.  </vt:lpstr>
      <vt:lpstr>Odaziv na evaluacije: usporedba zimskog i ljetnog semestra 2022/2023.</vt:lpstr>
      <vt:lpstr>PowerPoint prezentacija</vt:lpstr>
      <vt:lpstr>Opće procjene: ljetni semestar 2022/2023.</vt:lpstr>
      <vt:lpstr>PowerPoint prezentacija</vt:lpstr>
      <vt:lpstr>Prosječne procjene za kolegij,  zimski i ljetni semestar, 2022/2023.</vt:lpstr>
      <vt:lpstr>Prosječne procjene za kolegij, ljetni semestar, usporedba 2021/2022. i 2022/2023.</vt:lpstr>
      <vt:lpstr>Prosječne procjene za nastavnike,  ljetni semestar, 2022/2023.</vt:lpstr>
      <vt:lpstr>2. Suradnička procjena</vt:lpstr>
      <vt:lpstr>Evaluacija nastave</vt:lpstr>
      <vt:lpstr>Zadovoljstvo FFRI nastavnika (UNIRI istraživanje 2022.)</vt:lpstr>
      <vt:lpstr>PowerPoint prezentacija</vt:lpstr>
      <vt:lpstr>PowerPoint prezentacija</vt:lpstr>
      <vt:lpstr>3. Prolaznost na ispitima:  institucijska perspektiva</vt:lpstr>
      <vt:lpstr>5. Prolaznost na ispitima:  institucijska perspektiva</vt:lpstr>
      <vt:lpstr>5. Prolaznost na ispitima:  institucijska perspektiva</vt:lpstr>
      <vt:lpstr>5. Prolaznost na ispitima:  institucijska perspektiva</vt:lpstr>
      <vt:lpstr>5. Prolaznost na ispitima:  institucijska perspektiva</vt:lpstr>
      <vt:lpstr>4. Zadovoljstvo  studijem  završenih  studenata 2021/22. i 2022/23. ​ </vt:lpstr>
      <vt:lpstr>4. Zadovoljstvo  studijem  završenih  studenata 2021/22. i 2022/23. ​ </vt:lpstr>
      <vt:lpstr>PowerPoint prezentacija</vt:lpstr>
      <vt:lpstr>PowerPoint prezentacija</vt:lpstr>
      <vt:lpstr>PowerPoint prezentacija</vt:lpstr>
      <vt:lpstr>Zadovoljstvo  studijem  završenih  studenata 2021/22. i 2022/23. ​ </vt:lpstr>
      <vt:lpstr>Zadovoljstvo  studijem  završenih  studenata 2021/22. i 2022/23. ​- prijediplomski studij</vt:lpstr>
      <vt:lpstr>Zadovoljstvo  studijem  završenih  studenata 2021/2022. i 2022/2023. ​ diplomski studij</vt:lpstr>
      <vt:lpstr>Zadovoljstvo  aspektima studiranja 2022/2023. ​</vt:lpstr>
      <vt:lpstr>Generalno zadovoljstvo  studijem  2022/2023. ​</vt:lpstr>
      <vt:lpstr>Općenito zadovoljstvo iskustvom studiranja 2022/2023. ​</vt:lpstr>
      <vt:lpstr>U kojoj mjeri bi studij preporučili drugima 2022/2023. ​</vt:lpstr>
      <vt:lpstr>4.Razlozi  odustajanja  od studija​  ​ </vt:lpstr>
      <vt:lpstr>PowerPoint prezentacija</vt:lpstr>
      <vt:lpstr>Razlozi zbog kojih neće nastaviti studirati na istom studijskom programu Filozofskoga fakulteta u Rijeci (%)  </vt:lpstr>
      <vt:lpstr>Razlozi  odustajanja  od studija​  ​ </vt:lpstr>
      <vt:lpstr>Rezultati istraživanja, 2020.-2023.</vt:lpstr>
      <vt:lpstr>Zastupljenost psiholoških simptoma tijekom trogodišnjeg ispitivanja, UNIRi</vt:lpstr>
      <vt:lpstr>Izraženost stresa (2020.-2023.)</vt:lpstr>
      <vt:lpstr>Izraženost anksioznosti (2020.-2023.)</vt:lpstr>
      <vt:lpstr>Izraženost depresivnosti (2020.-2023.) </vt:lpstr>
      <vt:lpstr>Procjena osjećaja uznemirenosti,   skala 0 (uopće ne) - 4  (vrlo jako)</vt:lpstr>
      <vt:lpstr> Broj korisnika uključenih u individualne i grupne psihološke tretmane tijekom 25 godina rada SSC-a </vt:lpstr>
      <vt:lpstr>Mentalno  zdravlje  studenata</vt:lpstr>
      <vt:lpstr>Efekti poruka nastavnika na depresivnost studenata</vt:lpstr>
      <vt:lpstr>Preporuke i zaključci</vt:lpstr>
      <vt:lpstr>Preporuke i zaključci </vt:lpstr>
      <vt:lpstr>Razno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 Rončević</dc:creator>
  <cp:lastModifiedBy>Annamaria Dević</cp:lastModifiedBy>
  <cp:revision>85</cp:revision>
  <dcterms:created xsi:type="dcterms:W3CDTF">2024-02-13T13:07:30Z</dcterms:created>
  <dcterms:modified xsi:type="dcterms:W3CDTF">2024-03-28T07:08:58Z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0x010100E581152C6E05D248B1443019E3FFDD97</vt:lpwstr>
  </property>
</Properties>
</file>